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DEFC-A704-4E8C-AA07-B328BAE9F498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B91B-31AF-483A-8D48-ACA1423CE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16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DEFC-A704-4E8C-AA07-B328BAE9F498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B91B-31AF-483A-8D48-ACA1423CE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165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DEFC-A704-4E8C-AA07-B328BAE9F498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B91B-31AF-483A-8D48-ACA1423CE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7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DEFC-A704-4E8C-AA07-B328BAE9F498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B91B-31AF-483A-8D48-ACA1423CE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28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DEFC-A704-4E8C-AA07-B328BAE9F498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B91B-31AF-483A-8D48-ACA1423CE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43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DEFC-A704-4E8C-AA07-B328BAE9F498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B91B-31AF-483A-8D48-ACA1423CE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84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DEFC-A704-4E8C-AA07-B328BAE9F498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B91B-31AF-483A-8D48-ACA1423CE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28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DEFC-A704-4E8C-AA07-B328BAE9F498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B91B-31AF-483A-8D48-ACA1423CE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08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DEFC-A704-4E8C-AA07-B328BAE9F498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B91B-31AF-483A-8D48-ACA1423CE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64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DEFC-A704-4E8C-AA07-B328BAE9F498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B91B-31AF-483A-8D48-ACA1423CE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17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DEFC-A704-4E8C-AA07-B328BAE9F498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B91B-31AF-483A-8D48-ACA1423CE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0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2DEFC-A704-4E8C-AA07-B328BAE9F498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7B91B-31AF-483A-8D48-ACA1423CE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4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4.xml"/><Relationship Id="rId3" Type="http://schemas.openxmlformats.org/officeDocument/2006/relationships/slide" Target="slide2.xml"/><Relationship Id="rId7" Type="http://schemas.openxmlformats.org/officeDocument/2006/relationships/slide" Target="slide7.xml"/><Relationship Id="rId12" Type="http://schemas.openxmlformats.org/officeDocument/2006/relationships/image" Target="../media/image6.jpeg"/><Relationship Id="rId2" Type="http://schemas.openxmlformats.org/officeDocument/2006/relationships/image" Target="../media/image1.jp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slide" Target="slide5.xml"/><Relationship Id="rId5" Type="http://schemas.openxmlformats.org/officeDocument/2006/relationships/slide" Target="slide6.xml"/><Relationship Id="rId15" Type="http://schemas.openxmlformats.org/officeDocument/2006/relationships/slide" Target="slide3.xm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slide" Target="slide8.xml"/><Relationship Id="rId1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slide" Target="slide5.xml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1.jpeg"/><Relationship Id="rId7" Type="http://schemas.openxmlformats.org/officeDocument/2006/relationships/slide" Target="slide6.xml"/><Relationship Id="rId12" Type="http://schemas.openxmlformats.org/officeDocument/2006/relationships/image" Target="../media/image5.jpeg"/><Relationship Id="rId17" Type="http://schemas.openxmlformats.org/officeDocument/2006/relationships/slide" Target="slide3.xml"/><Relationship Id="rId2" Type="http://schemas.openxmlformats.org/officeDocument/2006/relationships/video" Target="../media/media1.mp4"/><Relationship Id="rId16" Type="http://schemas.openxmlformats.org/officeDocument/2006/relationships/image" Target="../media/image7.jpeg"/><Relationship Id="rId20" Type="http://schemas.openxmlformats.org/officeDocument/2006/relationships/image" Target="../media/image10.jpeg"/><Relationship Id="rId1" Type="http://schemas.microsoft.com/office/2007/relationships/media" Target="../media/media1.mp4"/><Relationship Id="rId6" Type="http://schemas.openxmlformats.org/officeDocument/2006/relationships/image" Target="../media/image2.jpeg"/><Relationship Id="rId11" Type="http://schemas.openxmlformats.org/officeDocument/2006/relationships/slide" Target="slide8.xml"/><Relationship Id="rId5" Type="http://schemas.openxmlformats.org/officeDocument/2006/relationships/slide" Target="slide2.xml"/><Relationship Id="rId15" Type="http://schemas.openxmlformats.org/officeDocument/2006/relationships/slide" Target="slide4.xml"/><Relationship Id="rId10" Type="http://schemas.openxmlformats.org/officeDocument/2006/relationships/image" Target="../media/image4.jpeg"/><Relationship Id="rId19" Type="http://schemas.openxmlformats.org/officeDocument/2006/relationships/image" Target="../media/image9.png"/><Relationship Id="rId4" Type="http://schemas.openxmlformats.org/officeDocument/2006/relationships/image" Target="../media/image1.jpg"/><Relationship Id="rId9" Type="http://schemas.openxmlformats.org/officeDocument/2006/relationships/slide" Target="slide7.xml"/><Relationship Id="rId14" Type="http://schemas.openxmlformats.org/officeDocument/2006/relationships/image" Target="../media/image6.jpeg"/><Relationship Id="rId22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4.xml"/><Relationship Id="rId18" Type="http://schemas.openxmlformats.org/officeDocument/2006/relationships/image" Target="../media/image13.jpg"/><Relationship Id="rId3" Type="http://schemas.openxmlformats.org/officeDocument/2006/relationships/slide" Target="slide2.xml"/><Relationship Id="rId7" Type="http://schemas.openxmlformats.org/officeDocument/2006/relationships/slide" Target="slide7.xml"/><Relationship Id="rId12" Type="http://schemas.openxmlformats.org/officeDocument/2006/relationships/image" Target="../media/image6.jpeg"/><Relationship Id="rId17" Type="http://schemas.openxmlformats.org/officeDocument/2006/relationships/hyperlink" Target="https://learningapps.org/watch?v=psns2sh2a21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slide" Target="slide5.xml"/><Relationship Id="rId5" Type="http://schemas.openxmlformats.org/officeDocument/2006/relationships/slide" Target="slide6.xml"/><Relationship Id="rId15" Type="http://schemas.openxmlformats.org/officeDocument/2006/relationships/slide" Target="slide3.xm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slide" Target="slide8.xml"/><Relationship Id="rId1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4.xml"/><Relationship Id="rId3" Type="http://schemas.openxmlformats.org/officeDocument/2006/relationships/slide" Target="slide2.xml"/><Relationship Id="rId7" Type="http://schemas.openxmlformats.org/officeDocument/2006/relationships/slide" Target="slide7.xml"/><Relationship Id="rId12" Type="http://schemas.openxmlformats.org/officeDocument/2006/relationships/image" Target="../media/image6.jpeg"/><Relationship Id="rId17" Type="http://schemas.openxmlformats.org/officeDocument/2006/relationships/hyperlink" Target="https://learningapps.org/watch?v=pqdjt799t21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slide" Target="slide5.xml"/><Relationship Id="rId5" Type="http://schemas.openxmlformats.org/officeDocument/2006/relationships/slide" Target="slide6.xml"/><Relationship Id="rId15" Type="http://schemas.openxmlformats.org/officeDocument/2006/relationships/slide" Target="slide3.xm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slide" Target="slide8.xml"/><Relationship Id="rId1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14.jpeg"/><Relationship Id="rId18" Type="http://schemas.openxmlformats.org/officeDocument/2006/relationships/image" Target="../media/image15.jpeg"/><Relationship Id="rId3" Type="http://schemas.openxmlformats.org/officeDocument/2006/relationships/slide" Target="slide2.xml"/><Relationship Id="rId7" Type="http://schemas.openxmlformats.org/officeDocument/2006/relationships/slide" Target="slide7.xml"/><Relationship Id="rId12" Type="http://schemas.openxmlformats.org/officeDocument/2006/relationships/image" Target="../media/image6.jpeg"/><Relationship Id="rId17" Type="http://schemas.openxmlformats.org/officeDocument/2006/relationships/image" Target="../media/image8.jpeg"/><Relationship Id="rId2" Type="http://schemas.openxmlformats.org/officeDocument/2006/relationships/image" Target="../media/image1.jpg"/><Relationship Id="rId16" Type="http://schemas.openxmlformats.org/officeDocument/2006/relationships/slide" Target="slide3.xml"/><Relationship Id="rId20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slide" Target="slide5.xml"/><Relationship Id="rId5" Type="http://schemas.openxmlformats.org/officeDocument/2006/relationships/slide" Target="slide6.xml"/><Relationship Id="rId15" Type="http://schemas.openxmlformats.org/officeDocument/2006/relationships/image" Target="../media/image7.jpeg"/><Relationship Id="rId10" Type="http://schemas.openxmlformats.org/officeDocument/2006/relationships/image" Target="../media/image5.jpeg"/><Relationship Id="rId19" Type="http://schemas.openxmlformats.org/officeDocument/2006/relationships/image" Target="../media/image16.jpg"/><Relationship Id="rId4" Type="http://schemas.openxmlformats.org/officeDocument/2006/relationships/image" Target="../media/image2.jpeg"/><Relationship Id="rId9" Type="http://schemas.openxmlformats.org/officeDocument/2006/relationships/slide" Target="slide8.xml"/><Relationship Id="rId1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4.xml"/><Relationship Id="rId18" Type="http://schemas.openxmlformats.org/officeDocument/2006/relationships/hyperlink" Target="https://learningapps.org/watch?v=pguww53m521" TargetMode="External"/><Relationship Id="rId3" Type="http://schemas.openxmlformats.org/officeDocument/2006/relationships/slide" Target="slide2.xml"/><Relationship Id="rId7" Type="http://schemas.openxmlformats.org/officeDocument/2006/relationships/slide" Target="slide7.xml"/><Relationship Id="rId12" Type="http://schemas.openxmlformats.org/officeDocument/2006/relationships/image" Target="../media/image6.jpeg"/><Relationship Id="rId17" Type="http://schemas.openxmlformats.org/officeDocument/2006/relationships/image" Target="../media/image18.jpg"/><Relationship Id="rId2" Type="http://schemas.openxmlformats.org/officeDocument/2006/relationships/image" Target="../media/image1.jp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slide" Target="slide5.xml"/><Relationship Id="rId5" Type="http://schemas.openxmlformats.org/officeDocument/2006/relationships/slide" Target="slide6.xml"/><Relationship Id="rId15" Type="http://schemas.openxmlformats.org/officeDocument/2006/relationships/slide" Target="slide3.xm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slide" Target="slide8.xml"/><Relationship Id="rId1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4.xml"/><Relationship Id="rId18" Type="http://schemas.openxmlformats.org/officeDocument/2006/relationships/image" Target="../media/image20.jpeg"/><Relationship Id="rId3" Type="http://schemas.openxmlformats.org/officeDocument/2006/relationships/slide" Target="slide2.xml"/><Relationship Id="rId21" Type="http://schemas.openxmlformats.org/officeDocument/2006/relationships/image" Target="../media/image23.jpeg"/><Relationship Id="rId7" Type="http://schemas.openxmlformats.org/officeDocument/2006/relationships/slide" Target="slide7.xml"/><Relationship Id="rId12" Type="http://schemas.openxmlformats.org/officeDocument/2006/relationships/image" Target="../media/image6.jpeg"/><Relationship Id="rId17" Type="http://schemas.openxmlformats.org/officeDocument/2006/relationships/image" Target="../media/image19.jpeg"/><Relationship Id="rId2" Type="http://schemas.openxmlformats.org/officeDocument/2006/relationships/image" Target="../media/image1.jpg"/><Relationship Id="rId16" Type="http://schemas.openxmlformats.org/officeDocument/2006/relationships/image" Target="../media/image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slide" Target="slide5.xml"/><Relationship Id="rId5" Type="http://schemas.openxmlformats.org/officeDocument/2006/relationships/slide" Target="slide6.xml"/><Relationship Id="rId15" Type="http://schemas.openxmlformats.org/officeDocument/2006/relationships/slide" Target="slide3.xml"/><Relationship Id="rId10" Type="http://schemas.openxmlformats.org/officeDocument/2006/relationships/image" Target="../media/image5.jpeg"/><Relationship Id="rId19" Type="http://schemas.openxmlformats.org/officeDocument/2006/relationships/image" Target="../media/image21.jpeg"/><Relationship Id="rId4" Type="http://schemas.openxmlformats.org/officeDocument/2006/relationships/image" Target="../media/image2.jpeg"/><Relationship Id="rId9" Type="http://schemas.openxmlformats.org/officeDocument/2006/relationships/slide" Target="slide8.xml"/><Relationship Id="rId14" Type="http://schemas.openxmlformats.org/officeDocument/2006/relationships/image" Target="../media/image7.jpeg"/><Relationship Id="rId22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6.jpeg"/><Relationship Id="rId18" Type="http://schemas.openxmlformats.org/officeDocument/2006/relationships/oleObject" Target="../embeddings/oleObject1.bin"/><Relationship Id="rId3" Type="http://schemas.openxmlformats.org/officeDocument/2006/relationships/image" Target="../media/image1.jpg"/><Relationship Id="rId21" Type="http://schemas.openxmlformats.org/officeDocument/2006/relationships/image" Target="../media/image27.jpeg"/><Relationship Id="rId7" Type="http://schemas.openxmlformats.org/officeDocument/2006/relationships/image" Target="../media/image3.jpeg"/><Relationship Id="rId12" Type="http://schemas.openxmlformats.org/officeDocument/2006/relationships/slide" Target="slide5.xml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6" Type="http://schemas.openxmlformats.org/officeDocument/2006/relationships/slide" Target="slide3.xml"/><Relationship Id="rId20" Type="http://schemas.openxmlformats.org/officeDocument/2006/relationships/image" Target="../media/image26.jpeg"/><Relationship Id="rId1" Type="http://schemas.openxmlformats.org/officeDocument/2006/relationships/vmlDrawing" Target="../drawings/vmlDrawing1.vml"/><Relationship Id="rId6" Type="http://schemas.openxmlformats.org/officeDocument/2006/relationships/slide" Target="slide6.xm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5" Type="http://schemas.openxmlformats.org/officeDocument/2006/relationships/image" Target="../media/image7.jpeg"/><Relationship Id="rId23" Type="http://schemas.openxmlformats.org/officeDocument/2006/relationships/image" Target="../media/image29.jpeg"/><Relationship Id="rId10" Type="http://schemas.openxmlformats.org/officeDocument/2006/relationships/slide" Target="slide8.xml"/><Relationship Id="rId19" Type="http://schemas.openxmlformats.org/officeDocument/2006/relationships/image" Target="../media/image25.emf"/><Relationship Id="rId4" Type="http://schemas.openxmlformats.org/officeDocument/2006/relationships/slide" Target="slide2.xml"/><Relationship Id="rId9" Type="http://schemas.openxmlformats.org/officeDocument/2006/relationships/image" Target="../media/image4.jpeg"/><Relationship Id="rId14" Type="http://schemas.openxmlformats.org/officeDocument/2006/relationships/slide" Target="slide4.xml"/><Relationship Id="rId22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45" y="486551"/>
            <a:ext cx="1371600" cy="82296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115733" y="1309511"/>
            <a:ext cx="8150578" cy="39285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30311" y="158044"/>
            <a:ext cx="8207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400" b="1" i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Радуга над нашим домом!</a:t>
            </a:r>
            <a:endParaRPr lang="ru-RU" sz="5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884444" y="898031"/>
            <a:ext cx="1656000" cy="111600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5" action="ppaction://hlinksldjump"/>
          </p:cNvPr>
          <p:cNvSpPr/>
          <p:nvPr/>
        </p:nvSpPr>
        <p:spPr>
          <a:xfrm>
            <a:off x="3730977" y="5582355"/>
            <a:ext cx="1656000" cy="1116000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rId7" action="ppaction://hlinksldjump"/>
          </p:cNvPr>
          <p:cNvSpPr/>
          <p:nvPr/>
        </p:nvSpPr>
        <p:spPr>
          <a:xfrm>
            <a:off x="6486332" y="5582355"/>
            <a:ext cx="1656000" cy="1116000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rId9" action="ppaction://hlinksldjump"/>
          </p:cNvPr>
          <p:cNvSpPr/>
          <p:nvPr/>
        </p:nvSpPr>
        <p:spPr>
          <a:xfrm>
            <a:off x="9241688" y="5582355"/>
            <a:ext cx="1656000" cy="1116000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Click r:id="rId11" action="ppaction://hlinksldjump"/>
          </p:cNvPr>
          <p:cNvSpPr/>
          <p:nvPr/>
        </p:nvSpPr>
        <p:spPr>
          <a:xfrm>
            <a:off x="891822" y="5582355"/>
            <a:ext cx="1656000" cy="1116000"/>
          </a:xfrm>
          <a:prstGeom prst="round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rId13" action="ppaction://hlinksldjump"/>
          </p:cNvPr>
          <p:cNvSpPr/>
          <p:nvPr/>
        </p:nvSpPr>
        <p:spPr>
          <a:xfrm>
            <a:off x="891822" y="3990763"/>
            <a:ext cx="1656000" cy="1116000"/>
          </a:xfrm>
          <a:prstGeom prst="round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rId15" action="ppaction://hlinksldjump"/>
          </p:cNvPr>
          <p:cNvSpPr/>
          <p:nvPr/>
        </p:nvSpPr>
        <p:spPr>
          <a:xfrm>
            <a:off x="884444" y="2444397"/>
            <a:ext cx="1656000" cy="1116000"/>
          </a:xfrm>
          <a:prstGeom prst="round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526844" y="1693333"/>
            <a:ext cx="56105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Дорогой друг!</a:t>
            </a:r>
          </a:p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Рады приветствовать тебя на страницах нашей игры-путешествия «Радуга над нашим домом!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45" y="486551"/>
            <a:ext cx="1371600" cy="8229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115733" y="1309511"/>
            <a:ext cx="8150578" cy="39285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30311" y="158044"/>
            <a:ext cx="8207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400" b="1" i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Радуга над нашим домом!</a:t>
            </a:r>
            <a:endParaRPr lang="ru-RU" sz="5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884444" y="898031"/>
            <a:ext cx="1656000" cy="1116000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7" action="ppaction://hlinksldjump"/>
          </p:cNvPr>
          <p:cNvSpPr/>
          <p:nvPr/>
        </p:nvSpPr>
        <p:spPr>
          <a:xfrm>
            <a:off x="3730977" y="5582355"/>
            <a:ext cx="1656000" cy="1116000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rId9" action="ppaction://hlinksldjump"/>
          </p:cNvPr>
          <p:cNvSpPr/>
          <p:nvPr/>
        </p:nvSpPr>
        <p:spPr>
          <a:xfrm>
            <a:off x="6486332" y="5582355"/>
            <a:ext cx="1656000" cy="1116000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rId11" action="ppaction://hlinksldjump"/>
          </p:cNvPr>
          <p:cNvSpPr/>
          <p:nvPr/>
        </p:nvSpPr>
        <p:spPr>
          <a:xfrm>
            <a:off x="9241688" y="5582355"/>
            <a:ext cx="1656000" cy="1116000"/>
          </a:xfrm>
          <a:prstGeom prst="round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Click r:id="rId13" action="ppaction://hlinksldjump"/>
          </p:cNvPr>
          <p:cNvSpPr/>
          <p:nvPr/>
        </p:nvSpPr>
        <p:spPr>
          <a:xfrm>
            <a:off x="891822" y="5582355"/>
            <a:ext cx="1656000" cy="1116000"/>
          </a:xfrm>
          <a:prstGeom prst="round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rId15" action="ppaction://hlinksldjump"/>
          </p:cNvPr>
          <p:cNvSpPr/>
          <p:nvPr/>
        </p:nvSpPr>
        <p:spPr>
          <a:xfrm>
            <a:off x="891822" y="3990763"/>
            <a:ext cx="1656000" cy="1116000"/>
          </a:xfrm>
          <a:prstGeom prst="round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rId17" action="ppaction://hlinksldjump"/>
          </p:cNvPr>
          <p:cNvSpPr/>
          <p:nvPr/>
        </p:nvSpPr>
        <p:spPr>
          <a:xfrm>
            <a:off x="884444" y="2444397"/>
            <a:ext cx="1656000" cy="1116000"/>
          </a:xfrm>
          <a:prstGeom prst="roundRect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Мое любимое Кондратово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767697" y="1638018"/>
            <a:ext cx="2905948" cy="21794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555999" y="1399822"/>
            <a:ext cx="3432763" cy="1583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i="1" dirty="0">
                <a:solidFill>
                  <a:prstClr val="black"/>
                </a:solidFill>
                <a:latin typeface="Garamond" panose="02020404030301010803" pitchFamily="18" charset="0"/>
              </a:rPr>
              <a:t>Посмотри видео-путешествие по нашей деревне!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332" y="3313048"/>
            <a:ext cx="961715" cy="1656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1978" y="3532601"/>
            <a:ext cx="1642285" cy="1231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3050" y="3535909"/>
            <a:ext cx="1599209" cy="1199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926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45" y="486551"/>
            <a:ext cx="1371600" cy="8229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208867" y="1309511"/>
            <a:ext cx="8150578" cy="39285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30311" y="158044"/>
            <a:ext cx="8207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400" b="1" i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Радуга над нашим домом!</a:t>
            </a:r>
            <a:endParaRPr lang="ru-RU" sz="5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884444" y="898031"/>
            <a:ext cx="1656000" cy="111600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5" action="ppaction://hlinksldjump"/>
          </p:cNvPr>
          <p:cNvSpPr/>
          <p:nvPr/>
        </p:nvSpPr>
        <p:spPr>
          <a:xfrm>
            <a:off x="3730977" y="5582355"/>
            <a:ext cx="1656000" cy="1116000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rId7" action="ppaction://hlinksldjump"/>
          </p:cNvPr>
          <p:cNvSpPr/>
          <p:nvPr/>
        </p:nvSpPr>
        <p:spPr>
          <a:xfrm>
            <a:off x="6486332" y="5582355"/>
            <a:ext cx="1656000" cy="1116000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rId9" action="ppaction://hlinksldjump"/>
          </p:cNvPr>
          <p:cNvSpPr/>
          <p:nvPr/>
        </p:nvSpPr>
        <p:spPr>
          <a:xfrm>
            <a:off x="9241688" y="5582355"/>
            <a:ext cx="1656000" cy="1116000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Click r:id="rId11" action="ppaction://hlinksldjump"/>
          </p:cNvPr>
          <p:cNvSpPr/>
          <p:nvPr/>
        </p:nvSpPr>
        <p:spPr>
          <a:xfrm>
            <a:off x="891822" y="5582355"/>
            <a:ext cx="1656000" cy="1116000"/>
          </a:xfrm>
          <a:prstGeom prst="round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rId13" action="ppaction://hlinksldjump"/>
          </p:cNvPr>
          <p:cNvSpPr/>
          <p:nvPr/>
        </p:nvSpPr>
        <p:spPr>
          <a:xfrm>
            <a:off x="891822" y="3990763"/>
            <a:ext cx="1656000" cy="1116000"/>
          </a:xfrm>
          <a:prstGeom prst="round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rId15" action="ppaction://hlinksldjump"/>
          </p:cNvPr>
          <p:cNvSpPr/>
          <p:nvPr/>
        </p:nvSpPr>
        <p:spPr>
          <a:xfrm>
            <a:off x="884444" y="2444397"/>
            <a:ext cx="1656000" cy="1116000"/>
          </a:xfrm>
          <a:prstGeom prst="round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hlinkClick r:id="rId17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843" y="1735666"/>
            <a:ext cx="3059289" cy="22944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730977" y="4222044"/>
            <a:ext cx="6338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i="1">
                <a:solidFill>
                  <a:prstClr val="black"/>
                </a:solidFill>
                <a:latin typeface="Garamond" panose="02020404030301010803" pitchFamily="18" charset="0"/>
                <a:hlinkClick r:id="rId17"/>
              </a:rPr>
              <a:t>Мое любимое Кондратово</a:t>
            </a:r>
            <a:endParaRPr lang="ru-RU" sz="4000" b="1" i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51300" y="1553430"/>
            <a:ext cx="24271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i="1">
                <a:solidFill>
                  <a:prstClr val="black"/>
                </a:solidFill>
                <a:latin typeface="Garamond" panose="02020404030301010803" pitchFamily="18" charset="0"/>
              </a:rPr>
              <a:t>Перейди по ссылке и ответь на вопросы викторины!</a:t>
            </a:r>
            <a:endParaRPr lang="ru-RU" sz="3200" b="1" i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8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45" y="486551"/>
            <a:ext cx="1371600" cy="82296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115733" y="1309511"/>
            <a:ext cx="8150578" cy="39285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0311" y="158044"/>
            <a:ext cx="8207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400" b="1" i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Радуга над нашим домом!</a:t>
            </a:r>
            <a:endParaRPr lang="ru-RU" sz="5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884444" y="898031"/>
            <a:ext cx="1656000" cy="111600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30977" y="5582355"/>
            <a:ext cx="1656000" cy="1116000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7" action="ppaction://hlinksldjump"/>
          </p:cNvPr>
          <p:cNvSpPr/>
          <p:nvPr/>
        </p:nvSpPr>
        <p:spPr>
          <a:xfrm>
            <a:off x="6486332" y="5582355"/>
            <a:ext cx="1656000" cy="1116000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9" action="ppaction://hlinksldjump"/>
          </p:cNvPr>
          <p:cNvSpPr/>
          <p:nvPr/>
        </p:nvSpPr>
        <p:spPr>
          <a:xfrm>
            <a:off x="9241688" y="5582355"/>
            <a:ext cx="1656000" cy="1116000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rId11" action="ppaction://hlinksldjump"/>
          </p:cNvPr>
          <p:cNvSpPr/>
          <p:nvPr/>
        </p:nvSpPr>
        <p:spPr>
          <a:xfrm>
            <a:off x="891822" y="5582355"/>
            <a:ext cx="1656000" cy="1116000"/>
          </a:xfrm>
          <a:prstGeom prst="round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rId13" action="ppaction://hlinksldjump"/>
          </p:cNvPr>
          <p:cNvSpPr/>
          <p:nvPr/>
        </p:nvSpPr>
        <p:spPr>
          <a:xfrm>
            <a:off x="891822" y="3990763"/>
            <a:ext cx="1656000" cy="1116000"/>
          </a:xfrm>
          <a:prstGeom prst="round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Click r:id="rId15" action="ppaction://hlinksldjump"/>
          </p:cNvPr>
          <p:cNvSpPr/>
          <p:nvPr/>
        </p:nvSpPr>
        <p:spPr>
          <a:xfrm>
            <a:off x="884444" y="2444397"/>
            <a:ext cx="1656000" cy="1116000"/>
          </a:xfrm>
          <a:prstGeom prst="round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285068" y="1425685"/>
            <a:ext cx="279964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Garamond" panose="02020404030301010803" pitchFamily="18" charset="0"/>
              </a:rPr>
              <a:t>Перейди по ссылке и соотнеси народности </a:t>
            </a:r>
            <a:r>
              <a:rPr lang="ru-RU" sz="2400" b="1" i="1" dirty="0" err="1" smtClean="0">
                <a:latin typeface="Garamond" panose="02020404030301010803" pitchFamily="18" charset="0"/>
              </a:rPr>
              <a:t>Кондратово</a:t>
            </a:r>
            <a:r>
              <a:rPr lang="ru-RU" sz="2400" b="1" i="1" dirty="0" smtClean="0">
                <a:latin typeface="Garamond" panose="02020404030301010803" pitchFamily="18" charset="0"/>
              </a:rPr>
              <a:t> с их национальными традициями</a:t>
            </a:r>
          </a:p>
          <a:p>
            <a:r>
              <a:rPr lang="ru-RU" sz="2000" b="1" i="1" dirty="0" smtClean="0">
                <a:latin typeface="Garamond" panose="02020404030301010803" pitchFamily="18" charset="0"/>
                <a:hlinkClick r:id="rId17"/>
              </a:rPr>
              <a:t>Дружба народов</a:t>
            </a:r>
            <a:endParaRPr lang="ru-RU" sz="2000" b="1" i="1" dirty="0" smtClean="0">
              <a:latin typeface="Garamond" panose="02020404030301010803" pitchFamily="18" charset="0"/>
            </a:endParaRPr>
          </a:p>
          <a:p>
            <a:r>
              <a:rPr lang="ru-RU" sz="2400" b="1" i="1" dirty="0" smtClean="0">
                <a:latin typeface="Garamond" panose="02020404030301010803" pitchFamily="18" charset="0"/>
              </a:rPr>
              <a:t>После игры найди описание герба деревни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9268" y="1537648"/>
            <a:ext cx="4576779" cy="3416320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*В </a:t>
            </a:r>
            <a:r>
              <a:rPr lang="ru-RU" dirty="0"/>
              <a:t>серебряном поле с </a:t>
            </a:r>
            <a:r>
              <a:rPr lang="ru-RU" dirty="0" smtClean="0"/>
              <a:t>тремя </a:t>
            </a:r>
            <a:r>
              <a:rPr lang="ru-RU" dirty="0"/>
              <a:t>серебряными </a:t>
            </a:r>
            <a:r>
              <a:rPr lang="ru-RU" dirty="0" smtClean="0"/>
              <a:t>звездами </a:t>
            </a:r>
            <a:r>
              <a:rPr lang="ru-RU" dirty="0"/>
              <a:t>и волнистой лазоревой </a:t>
            </a:r>
            <a:r>
              <a:rPr lang="ru-RU" dirty="0" smtClean="0"/>
              <a:t>оконечностью черный </a:t>
            </a:r>
            <a:r>
              <a:rPr lang="ru-RU" dirty="0"/>
              <a:t>стоящий медведь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*</a:t>
            </a:r>
            <a:r>
              <a:rPr lang="ru-RU" dirty="0"/>
              <a:t>В червленом поле золотое кольцо, внутри которого идущий с опущенной головой золотой </a:t>
            </a:r>
            <a:r>
              <a:rPr lang="ru-RU" dirty="0" smtClean="0"/>
              <a:t>медведь.</a:t>
            </a:r>
          </a:p>
          <a:p>
            <a:endParaRPr lang="ru-RU" dirty="0"/>
          </a:p>
          <a:p>
            <a:r>
              <a:rPr lang="ru-RU" dirty="0" smtClean="0"/>
              <a:t>*В серебряном поле арочный </a:t>
            </a:r>
            <a:r>
              <a:rPr lang="ru-RU" dirty="0"/>
              <a:t>каменный </a:t>
            </a:r>
            <a:r>
              <a:rPr lang="ru-RU" dirty="0" smtClean="0"/>
              <a:t>мост с тремя видимыми зубцами и двумя лилиями между ними</a:t>
            </a:r>
            <a:r>
              <a:rPr lang="ru-RU" i="1" dirty="0" smtClean="0"/>
              <a:t>. </a:t>
            </a:r>
            <a:r>
              <a:rPr lang="ru-RU" dirty="0" smtClean="0"/>
              <a:t>Лазоревая оконечность символизирует реку Каму.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14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45" y="486551"/>
            <a:ext cx="1371600" cy="82296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152687" y="1202529"/>
            <a:ext cx="8150578" cy="39285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30311" y="158044"/>
            <a:ext cx="8207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400" b="1" i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Радуга над нашим домом!</a:t>
            </a:r>
            <a:endParaRPr lang="ru-RU" sz="5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884444" y="898031"/>
            <a:ext cx="1656000" cy="111600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30977" y="5582355"/>
            <a:ext cx="1656000" cy="1116000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7" action="ppaction://hlinksldjump"/>
          </p:cNvPr>
          <p:cNvSpPr/>
          <p:nvPr/>
        </p:nvSpPr>
        <p:spPr>
          <a:xfrm>
            <a:off x="6486332" y="5582355"/>
            <a:ext cx="1656000" cy="1116000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9" action="ppaction://hlinksldjump"/>
          </p:cNvPr>
          <p:cNvSpPr/>
          <p:nvPr/>
        </p:nvSpPr>
        <p:spPr>
          <a:xfrm>
            <a:off x="9241688" y="5582355"/>
            <a:ext cx="1656000" cy="1116000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rId11" action="ppaction://hlinksldjump"/>
          </p:cNvPr>
          <p:cNvSpPr/>
          <p:nvPr/>
        </p:nvSpPr>
        <p:spPr>
          <a:xfrm>
            <a:off x="891822" y="5582355"/>
            <a:ext cx="1656000" cy="1116000"/>
          </a:xfrm>
          <a:prstGeom prst="round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015">
            <a:off x="3150223" y="1447628"/>
            <a:ext cx="2882503" cy="19935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Скругленный прямоугольник 9">
            <a:hlinkClick r:id="rId14" action="ppaction://hlinksldjump"/>
          </p:cNvPr>
          <p:cNvSpPr/>
          <p:nvPr/>
        </p:nvSpPr>
        <p:spPr>
          <a:xfrm>
            <a:off x="891822" y="3990763"/>
            <a:ext cx="1656000" cy="1116000"/>
          </a:xfrm>
          <a:prstGeom prst="round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Click r:id="rId16" action="ppaction://hlinksldjump"/>
          </p:cNvPr>
          <p:cNvSpPr/>
          <p:nvPr/>
        </p:nvSpPr>
        <p:spPr>
          <a:xfrm>
            <a:off x="884444" y="2444397"/>
            <a:ext cx="1656000" cy="1116000"/>
          </a:xfrm>
          <a:prstGeom prst="round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414" y="3271346"/>
            <a:ext cx="3004158" cy="18597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5" t="4788" r="24579" b="30764"/>
          <a:stretch/>
        </p:blipFill>
        <p:spPr>
          <a:xfrm>
            <a:off x="5848194" y="1351250"/>
            <a:ext cx="3402300" cy="19872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7011" r="22392" b="38932"/>
          <a:stretch/>
        </p:blipFill>
        <p:spPr>
          <a:xfrm>
            <a:off x="6807579" y="3445996"/>
            <a:ext cx="3432349" cy="15775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9384136" y="1309511"/>
            <a:ext cx="19191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Garamond" panose="02020404030301010803" pitchFamily="18" charset="0"/>
              </a:rPr>
              <a:t>Выбери народную национальную игру. Научись играть в нее сам и научи своих друзей!</a:t>
            </a:r>
            <a:endParaRPr lang="ru-RU" b="1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45" y="486551"/>
            <a:ext cx="1371600" cy="82296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115733" y="1309511"/>
            <a:ext cx="8150578" cy="39285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0311" y="158044"/>
            <a:ext cx="8207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400" b="1" i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Радуга над нашим домом!</a:t>
            </a:r>
            <a:endParaRPr lang="ru-RU" sz="5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884444" y="898031"/>
            <a:ext cx="1656000" cy="111600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30977" y="5582355"/>
            <a:ext cx="1656000" cy="1116000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7" action="ppaction://hlinksldjump"/>
          </p:cNvPr>
          <p:cNvSpPr/>
          <p:nvPr/>
        </p:nvSpPr>
        <p:spPr>
          <a:xfrm>
            <a:off x="6486332" y="5582355"/>
            <a:ext cx="1656000" cy="1116000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9" action="ppaction://hlinksldjump"/>
          </p:cNvPr>
          <p:cNvSpPr/>
          <p:nvPr/>
        </p:nvSpPr>
        <p:spPr>
          <a:xfrm>
            <a:off x="9241688" y="5582355"/>
            <a:ext cx="1656000" cy="1116000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rId11" action="ppaction://hlinksldjump"/>
          </p:cNvPr>
          <p:cNvSpPr/>
          <p:nvPr/>
        </p:nvSpPr>
        <p:spPr>
          <a:xfrm>
            <a:off x="891822" y="5582355"/>
            <a:ext cx="1656000" cy="1116000"/>
          </a:xfrm>
          <a:prstGeom prst="round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rId13" action="ppaction://hlinksldjump"/>
          </p:cNvPr>
          <p:cNvSpPr/>
          <p:nvPr/>
        </p:nvSpPr>
        <p:spPr>
          <a:xfrm>
            <a:off x="891822" y="3990763"/>
            <a:ext cx="1656000" cy="1116000"/>
          </a:xfrm>
          <a:prstGeom prst="round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Click r:id="rId15" action="ppaction://hlinksldjump"/>
          </p:cNvPr>
          <p:cNvSpPr/>
          <p:nvPr/>
        </p:nvSpPr>
        <p:spPr>
          <a:xfrm>
            <a:off x="884444" y="2444397"/>
            <a:ext cx="1656000" cy="1116000"/>
          </a:xfrm>
          <a:prstGeom prst="round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345" y="1638018"/>
            <a:ext cx="3035300" cy="20151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209822" y="3981627"/>
            <a:ext cx="3544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dirty="0" smtClean="0">
                <a:solidFill>
                  <a:prstClr val="black"/>
                </a:solidFill>
                <a:latin typeface="Garamond" panose="02020404030301010803" pitchFamily="18" charset="0"/>
                <a:hlinkClick r:id="rId18"/>
              </a:rPr>
              <a:t>Ассоциации</a:t>
            </a:r>
            <a:endParaRPr lang="ru-RU" sz="44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0213" y="1578383"/>
            <a:ext cx="37704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Garamond" panose="02020404030301010803" pitchFamily="18" charset="0"/>
              </a:rPr>
              <a:t>Перейди по ссылке и разгадай, как связаны между собой здания и предметы</a:t>
            </a:r>
            <a:endParaRPr lang="ru-RU" sz="3200" b="1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43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45" y="486551"/>
            <a:ext cx="1371600" cy="82296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115733" y="1309511"/>
            <a:ext cx="8150578" cy="39285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30311" y="158044"/>
            <a:ext cx="8207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400" b="1" i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Радуга над нашим домом!</a:t>
            </a:r>
            <a:endParaRPr lang="ru-RU" sz="5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884444" y="898031"/>
            <a:ext cx="1656000" cy="111600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30977" y="5582355"/>
            <a:ext cx="1656000" cy="1116000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7" action="ppaction://hlinksldjump"/>
          </p:cNvPr>
          <p:cNvSpPr/>
          <p:nvPr/>
        </p:nvSpPr>
        <p:spPr>
          <a:xfrm>
            <a:off x="6486332" y="5582355"/>
            <a:ext cx="1656000" cy="1116000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9" action="ppaction://hlinksldjump"/>
          </p:cNvPr>
          <p:cNvSpPr/>
          <p:nvPr/>
        </p:nvSpPr>
        <p:spPr>
          <a:xfrm>
            <a:off x="9241688" y="5582355"/>
            <a:ext cx="1656000" cy="1116000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rId11" action="ppaction://hlinksldjump"/>
          </p:cNvPr>
          <p:cNvSpPr/>
          <p:nvPr/>
        </p:nvSpPr>
        <p:spPr>
          <a:xfrm>
            <a:off x="891822" y="5582355"/>
            <a:ext cx="1656000" cy="1116000"/>
          </a:xfrm>
          <a:prstGeom prst="round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rId13" action="ppaction://hlinksldjump"/>
          </p:cNvPr>
          <p:cNvSpPr/>
          <p:nvPr/>
        </p:nvSpPr>
        <p:spPr>
          <a:xfrm>
            <a:off x="891822" y="3990763"/>
            <a:ext cx="1656000" cy="1116000"/>
          </a:xfrm>
          <a:prstGeom prst="round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Click r:id="rId15" action="ppaction://hlinksldjump"/>
          </p:cNvPr>
          <p:cNvSpPr/>
          <p:nvPr/>
        </p:nvSpPr>
        <p:spPr>
          <a:xfrm>
            <a:off x="884444" y="2444397"/>
            <a:ext cx="1656000" cy="1116000"/>
          </a:xfrm>
          <a:prstGeom prst="round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239911" y="1444978"/>
            <a:ext cx="8026400" cy="796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i="1" dirty="0" smtClean="0">
                <a:latin typeface="Garamond" panose="02020404030301010803" pitchFamily="18" charset="0"/>
              </a:rPr>
              <a:t>Рассмотри картинки и построй такое же здание или целую улицу нашей деревни!</a:t>
            </a:r>
            <a:endParaRPr lang="ru-RU" sz="2800" b="1" i="1" dirty="0">
              <a:latin typeface="Garamond" panose="02020404030301010803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84" y="2255662"/>
            <a:ext cx="1729127" cy="1218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441184" y="3341428"/>
            <a:ext cx="1729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Garamond" panose="02020404030301010803" pitchFamily="18" charset="0"/>
              </a:rPr>
              <a:t>Детский сад</a:t>
            </a:r>
            <a:endParaRPr lang="ru-RU" b="1" i="1" dirty="0">
              <a:latin typeface="Garamond" panose="02020404030301010803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82" y="3669342"/>
            <a:ext cx="1729127" cy="1183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441180" y="4796526"/>
            <a:ext cx="1729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Garamond" panose="02020404030301010803" pitchFamily="18" charset="0"/>
              </a:rPr>
              <a:t>Школа</a:t>
            </a:r>
            <a:endParaRPr lang="ru-RU" b="1" i="1" dirty="0">
              <a:latin typeface="Garamond" panose="02020404030301010803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022" y="2241350"/>
            <a:ext cx="1656000" cy="1217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6219729" y="3317689"/>
            <a:ext cx="199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Garamond" panose="02020404030301010803" pitchFamily="18" charset="0"/>
              </a:rPr>
              <a:t>2-ухэтажный дом</a:t>
            </a:r>
            <a:endParaRPr lang="ru-RU" b="1" i="1" dirty="0">
              <a:latin typeface="Garamond" panose="02020404030301010803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733" y="1933044"/>
            <a:ext cx="1123622" cy="1523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8745201" y="3341428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Garamond" panose="02020404030301010803" pitchFamily="18" charset="0"/>
              </a:rPr>
              <a:t>Многоэтажный дом</a:t>
            </a:r>
            <a:endParaRPr lang="ru-RU" b="1" i="1" dirty="0">
              <a:latin typeface="Garamond" panose="02020404030301010803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022" y="3669342"/>
            <a:ext cx="1656000" cy="1137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6363022" y="4763360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Garamond" panose="02020404030301010803" pitchFamily="18" charset="0"/>
              </a:rPr>
              <a:t>Музей</a:t>
            </a:r>
            <a:endParaRPr lang="ru-RU" b="1" i="1" dirty="0">
              <a:latin typeface="Garamond" panose="02020404030301010803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745" y="3652951"/>
            <a:ext cx="1589211" cy="1147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8757527" y="4735922"/>
            <a:ext cx="1915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Garamond" panose="02020404030301010803" pitchFamily="18" charset="0"/>
              </a:rPr>
              <a:t>Торговый центр</a:t>
            </a:r>
            <a:endParaRPr lang="ru-RU" b="1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67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45" y="486551"/>
            <a:ext cx="1371600" cy="82296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115733" y="1309511"/>
            <a:ext cx="8150578" cy="39285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30311" y="158044"/>
            <a:ext cx="8207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400" b="1" i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Радуга над нашим домом!</a:t>
            </a:r>
            <a:endParaRPr lang="ru-RU" sz="5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884444" y="898031"/>
            <a:ext cx="1656000" cy="1116000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6" action="ppaction://hlinksldjump"/>
          </p:cNvPr>
          <p:cNvSpPr/>
          <p:nvPr/>
        </p:nvSpPr>
        <p:spPr>
          <a:xfrm>
            <a:off x="3730977" y="5582355"/>
            <a:ext cx="1656000" cy="1116000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8" action="ppaction://hlinksldjump"/>
          </p:cNvPr>
          <p:cNvSpPr/>
          <p:nvPr/>
        </p:nvSpPr>
        <p:spPr>
          <a:xfrm>
            <a:off x="6486332" y="5582355"/>
            <a:ext cx="1656000" cy="1116000"/>
          </a:xfrm>
          <a:prstGeom prst="round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10" action="ppaction://hlinksldjump"/>
          </p:cNvPr>
          <p:cNvSpPr/>
          <p:nvPr/>
        </p:nvSpPr>
        <p:spPr>
          <a:xfrm>
            <a:off x="9241688" y="5582355"/>
            <a:ext cx="1656000" cy="1116000"/>
          </a:xfrm>
          <a:prstGeom prst="round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rId12" action="ppaction://hlinksldjump"/>
          </p:cNvPr>
          <p:cNvSpPr/>
          <p:nvPr/>
        </p:nvSpPr>
        <p:spPr>
          <a:xfrm>
            <a:off x="891822" y="5582355"/>
            <a:ext cx="1656000" cy="1116000"/>
          </a:xfrm>
          <a:prstGeom prst="round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rId14" action="ppaction://hlinksldjump"/>
          </p:cNvPr>
          <p:cNvSpPr/>
          <p:nvPr/>
        </p:nvSpPr>
        <p:spPr>
          <a:xfrm>
            <a:off x="891822" y="3990763"/>
            <a:ext cx="1656000" cy="1116000"/>
          </a:xfrm>
          <a:prstGeom prst="round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Click r:id="rId16" action="ppaction://hlinksldjump"/>
          </p:cNvPr>
          <p:cNvSpPr/>
          <p:nvPr/>
        </p:nvSpPr>
        <p:spPr>
          <a:xfrm>
            <a:off x="884444" y="2444397"/>
            <a:ext cx="1656000" cy="1116000"/>
          </a:xfrm>
          <a:prstGeom prst="round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021834"/>
              </p:ext>
            </p:extLst>
          </p:nvPr>
        </p:nvGraphicFramePr>
        <p:xfrm>
          <a:off x="3186113" y="1900238"/>
          <a:ext cx="331470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Документ" r:id="rId18" imgW="7921192" imgH="7932994" progId="Word.Document.12">
                  <p:embed/>
                </p:oleObj>
              </mc:Choice>
              <mc:Fallback>
                <p:oleObj name="Документ" r:id="rId18" imgW="7921192" imgH="79329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186113" y="1900238"/>
                        <a:ext cx="3314700" cy="331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460043" y="1174044"/>
            <a:ext cx="7377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Придумай свое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пожелание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нашему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Кондратово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или  нарисуй рисунок!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642" y="1774968"/>
            <a:ext cx="1925547" cy="13388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499" y="1774968"/>
            <a:ext cx="1908392" cy="13388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641" y="3505548"/>
            <a:ext cx="1925547" cy="13569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497" y="3505547"/>
            <a:ext cx="1996441" cy="13569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1599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209</Words>
  <Application>Microsoft Office PowerPoint</Application>
  <PresentationFormat>Широкоэкранный</PresentationFormat>
  <Paragraphs>32</Paragraphs>
  <Slides>8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Garamond</vt:lpstr>
      <vt:lpstr>Тема Office</vt:lpstr>
      <vt:lpstr>Документ Microsoft Word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26</cp:revision>
  <dcterms:created xsi:type="dcterms:W3CDTF">2021-04-29T09:37:43Z</dcterms:created>
  <dcterms:modified xsi:type="dcterms:W3CDTF">2021-05-08T18:23:00Z</dcterms:modified>
</cp:coreProperties>
</file>