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78" r:id="rId4"/>
    <p:sldId id="273" r:id="rId5"/>
    <p:sldId id="274" r:id="rId6"/>
    <p:sldId id="275" r:id="rId7"/>
    <p:sldId id="276" r:id="rId8"/>
    <p:sldId id="262" r:id="rId9"/>
    <p:sldId id="279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>
        <p:scale>
          <a:sx n="110" d="100"/>
          <a:sy n="110" d="100"/>
        </p:scale>
        <p:origin x="-27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u="sng"/>
            </a:pPr>
            <a:r>
              <a:rPr lang="ru-RU" sz="1400" u="sng" dirty="0"/>
              <a:t>Численность обучающихся</a:t>
            </a:r>
            <a:r>
              <a:rPr lang="ru-RU" sz="1400" u="sng" baseline="0" dirty="0"/>
              <a:t> УДО, занимающихся научно-техническим творчеством</a:t>
            </a:r>
            <a:endParaRPr lang="ru-RU" sz="1400" u="sng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invertIfNegative val="0"/>
          <c:dLbls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2014-2015 уч.год</c:v>
                </c:pt>
                <c:pt idx="1">
                  <c:v>2015-2016 уч.год</c:v>
                </c:pt>
                <c:pt idx="2">
                  <c:v>2016-2017 уч.год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7710</c:v>
                </c:pt>
                <c:pt idx="1">
                  <c:v>9247</c:v>
                </c:pt>
                <c:pt idx="2">
                  <c:v>9895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2D-47A6-84EF-7BB888C16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910336"/>
        <c:axId val="264911872"/>
      </c:barChart>
      <c:catAx>
        <c:axId val="26491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4911872"/>
        <c:crosses val="autoZero"/>
        <c:auto val="1"/>
        <c:lblAlgn val="ctr"/>
        <c:lblOffset val="100"/>
        <c:noMultiLvlLbl val="0"/>
      </c:catAx>
      <c:valAx>
        <c:axId val="2649118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64910336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txPr>
    <a:bodyPr/>
    <a:lstStyle/>
    <a:p>
      <a:pPr>
        <a:defRPr sz="134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u="sng" dirty="0"/>
              <a:t>Численность обучающихся в</a:t>
            </a:r>
            <a:r>
              <a:rPr lang="ru-RU" sz="1400" u="sng" baseline="0" dirty="0"/>
              <a:t> кружках технического творчества в школах </a:t>
            </a:r>
            <a:endParaRPr lang="ru-RU" sz="1400" u="sng" dirty="0"/>
          </a:p>
        </c:rich>
      </c:tx>
      <c:layout>
        <c:manualLayout>
          <c:xMode val="edge"/>
          <c:yMode val="edge"/>
          <c:x val="0.14746498156416082"/>
          <c:y val="3.61786255540742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2014-2015 уч.год</c:v>
                </c:pt>
                <c:pt idx="1">
                  <c:v>2015-2016 уч.год</c:v>
                </c:pt>
                <c:pt idx="2">
                  <c:v>2016-2017 уч.год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8231</c:v>
                </c:pt>
                <c:pt idx="1">
                  <c:v>8366</c:v>
                </c:pt>
                <c:pt idx="2">
                  <c:v>11288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33-4BEA-B296-6559F0111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999296"/>
        <c:axId val="265000832"/>
      </c:barChart>
      <c:catAx>
        <c:axId val="26499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5000832"/>
        <c:crosses val="autoZero"/>
        <c:auto val="1"/>
        <c:lblAlgn val="ctr"/>
        <c:lblOffset val="100"/>
        <c:noMultiLvlLbl val="0"/>
      </c:catAx>
      <c:valAx>
        <c:axId val="2650008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64999296"/>
        <c:crosses val="autoZero"/>
        <c:crossBetween val="between"/>
      </c:valAx>
      <c:spPr>
        <a:noFill/>
        <a:ln w="25310">
          <a:noFill/>
        </a:ln>
      </c:spPr>
    </c:plotArea>
    <c:plotVisOnly val="1"/>
    <c:dispBlanksAs val="gap"/>
    <c:showDLblsOverMax val="0"/>
  </c:chart>
  <c:txPr>
    <a:bodyPr/>
    <a:lstStyle/>
    <a:p>
      <a:pPr>
        <a:defRPr sz="170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423AD-95FB-43D9-8962-D921AAA0D65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B275B-7E4A-4B2A-A375-EEB0B1B3ADD7}">
      <dgm:prSet/>
      <dgm:spPr/>
      <dgm:t>
        <a:bodyPr/>
        <a:lstStyle/>
        <a:p>
          <a:pPr rtl="0"/>
          <a:r>
            <a:rPr lang="ru-RU" dirty="0"/>
            <a:t>Вариативность программ </a:t>
          </a:r>
        </a:p>
      </dgm:t>
    </dgm:pt>
    <dgm:pt modelId="{EA8F6CB7-8AF4-4EFE-A512-E4B182066416}" type="parTrans" cxnId="{048A167E-9444-4F4F-AA1A-1F0CFFB60C7A}">
      <dgm:prSet/>
      <dgm:spPr/>
      <dgm:t>
        <a:bodyPr/>
        <a:lstStyle/>
        <a:p>
          <a:endParaRPr lang="ru-RU"/>
        </a:p>
      </dgm:t>
    </dgm:pt>
    <dgm:pt modelId="{4BCB7E87-D561-44AB-96C8-7598BF4E07E4}" type="sibTrans" cxnId="{048A167E-9444-4F4F-AA1A-1F0CFFB60C7A}">
      <dgm:prSet/>
      <dgm:spPr/>
      <dgm:t>
        <a:bodyPr/>
        <a:lstStyle/>
        <a:p>
          <a:endParaRPr lang="ru-RU"/>
        </a:p>
      </dgm:t>
    </dgm:pt>
    <dgm:pt modelId="{9F5C26C6-B0D7-4626-AED9-E6B789453EC6}">
      <dgm:prSet/>
      <dgm:spPr/>
      <dgm:t>
        <a:bodyPr/>
        <a:lstStyle/>
        <a:p>
          <a:pPr rtl="0"/>
          <a:r>
            <a:rPr lang="ru-RU"/>
            <a:t>Добровольность обучения</a:t>
          </a:r>
        </a:p>
      </dgm:t>
    </dgm:pt>
    <dgm:pt modelId="{4F186283-3246-45F0-9F46-13537FB3308E}" type="parTrans" cxnId="{83FCFE0E-C3E0-4BC6-BA4E-AFA4649C81BE}">
      <dgm:prSet/>
      <dgm:spPr/>
      <dgm:t>
        <a:bodyPr/>
        <a:lstStyle/>
        <a:p>
          <a:endParaRPr lang="ru-RU"/>
        </a:p>
      </dgm:t>
    </dgm:pt>
    <dgm:pt modelId="{E957EBD1-FA9A-439B-A66F-D34715594DE5}" type="sibTrans" cxnId="{83FCFE0E-C3E0-4BC6-BA4E-AFA4649C81BE}">
      <dgm:prSet/>
      <dgm:spPr/>
      <dgm:t>
        <a:bodyPr/>
        <a:lstStyle/>
        <a:p>
          <a:endParaRPr lang="ru-RU"/>
        </a:p>
      </dgm:t>
    </dgm:pt>
    <dgm:pt modelId="{EEF7ABE7-F073-4B3E-B3DE-9E299CCDB3F3}">
      <dgm:prSet/>
      <dgm:spPr/>
      <dgm:t>
        <a:bodyPr/>
        <a:lstStyle/>
        <a:p>
          <a:pPr rtl="0"/>
          <a:r>
            <a:rPr lang="ru-RU" dirty="0"/>
            <a:t>Многообразие субъектов</a:t>
          </a:r>
        </a:p>
      </dgm:t>
    </dgm:pt>
    <dgm:pt modelId="{EE330DE2-378C-45F0-B037-9876E9679C14}" type="parTrans" cxnId="{47F50073-4554-4939-9EF3-AA3DEFCCAA1B}">
      <dgm:prSet/>
      <dgm:spPr/>
      <dgm:t>
        <a:bodyPr/>
        <a:lstStyle/>
        <a:p>
          <a:endParaRPr lang="ru-RU"/>
        </a:p>
      </dgm:t>
    </dgm:pt>
    <dgm:pt modelId="{23ED472E-F096-4008-9D9C-508941D0E6F8}" type="sibTrans" cxnId="{47F50073-4554-4939-9EF3-AA3DEFCCAA1B}">
      <dgm:prSet/>
      <dgm:spPr/>
      <dgm:t>
        <a:bodyPr/>
        <a:lstStyle/>
        <a:p>
          <a:endParaRPr lang="ru-RU"/>
        </a:p>
      </dgm:t>
    </dgm:pt>
    <dgm:pt modelId="{950A02C1-6F51-4569-B947-5966DA11DB80}">
      <dgm:prSet/>
      <dgm:spPr/>
      <dgm:t>
        <a:bodyPr/>
        <a:lstStyle/>
        <a:p>
          <a:pPr rtl="0"/>
          <a:r>
            <a:rPr lang="ru-RU"/>
            <a:t>Отсутствие стандартов (ФГОС)</a:t>
          </a:r>
        </a:p>
      </dgm:t>
    </dgm:pt>
    <dgm:pt modelId="{505C3D5E-2106-4611-A043-616D180A3094}" type="parTrans" cxnId="{34A6B219-ED51-4616-93F1-6B5A8AD3F5E1}">
      <dgm:prSet/>
      <dgm:spPr/>
      <dgm:t>
        <a:bodyPr/>
        <a:lstStyle/>
        <a:p>
          <a:endParaRPr lang="ru-RU"/>
        </a:p>
      </dgm:t>
    </dgm:pt>
    <dgm:pt modelId="{46C4A676-29F7-4713-AA4B-90811F84334E}" type="sibTrans" cxnId="{34A6B219-ED51-4616-93F1-6B5A8AD3F5E1}">
      <dgm:prSet/>
      <dgm:spPr/>
      <dgm:t>
        <a:bodyPr/>
        <a:lstStyle/>
        <a:p>
          <a:endParaRPr lang="ru-RU"/>
        </a:p>
      </dgm:t>
    </dgm:pt>
    <dgm:pt modelId="{CD6D6994-E377-488E-9002-BDB7FA8AB7FD}">
      <dgm:prSet/>
      <dgm:spPr/>
      <dgm:t>
        <a:bodyPr/>
        <a:lstStyle/>
        <a:p>
          <a:pPr rtl="0"/>
          <a:r>
            <a:rPr lang="ru-RU"/>
            <a:t>Ограниченность требований (ФГТ)</a:t>
          </a:r>
        </a:p>
      </dgm:t>
    </dgm:pt>
    <dgm:pt modelId="{533D4801-42D2-44A9-8194-8B375579C92A}" type="parTrans" cxnId="{1D8EB95F-919C-4662-98CD-19C41A4E5950}">
      <dgm:prSet/>
      <dgm:spPr/>
      <dgm:t>
        <a:bodyPr/>
        <a:lstStyle/>
        <a:p>
          <a:endParaRPr lang="ru-RU"/>
        </a:p>
      </dgm:t>
    </dgm:pt>
    <dgm:pt modelId="{B08E9542-5F3C-4929-8090-D1EFC8EECE34}" type="sibTrans" cxnId="{1D8EB95F-919C-4662-98CD-19C41A4E5950}">
      <dgm:prSet/>
      <dgm:spPr/>
      <dgm:t>
        <a:bodyPr/>
        <a:lstStyle/>
        <a:p>
          <a:endParaRPr lang="ru-RU"/>
        </a:p>
      </dgm:t>
    </dgm:pt>
    <dgm:pt modelId="{B306550C-D5F9-47A2-A5CE-C72E7D3E172B}">
      <dgm:prSet/>
      <dgm:spPr/>
      <dgm:t>
        <a:bodyPr/>
        <a:lstStyle/>
        <a:p>
          <a:pPr rtl="0"/>
          <a:endParaRPr lang="ru-RU"/>
        </a:p>
      </dgm:t>
    </dgm:pt>
    <dgm:pt modelId="{567FD5C5-D7EB-475D-B869-9BAC0ABB803F}" type="parTrans" cxnId="{92D587FA-1CEA-4511-9BEB-DAED3AE2D4C6}">
      <dgm:prSet/>
      <dgm:spPr/>
      <dgm:t>
        <a:bodyPr/>
        <a:lstStyle/>
        <a:p>
          <a:endParaRPr lang="ru-RU"/>
        </a:p>
      </dgm:t>
    </dgm:pt>
    <dgm:pt modelId="{A7330EA3-3603-4301-8D61-13A8FFBA18B6}" type="sibTrans" cxnId="{92D587FA-1CEA-4511-9BEB-DAED3AE2D4C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1B7D46-2AA4-423F-82A5-AB46230F903C}" type="pres">
      <dgm:prSet presAssocID="{E83423AD-95FB-43D9-8962-D921AAA0D65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B79B9B1-5CB5-48CD-B67B-9F87CA2F5E86}" type="pres">
      <dgm:prSet presAssocID="{A7330EA3-3603-4301-8D61-13A8FFBA18B6}" presName="picture_1" presStyleLbl="bgImgPlace1" presStyleIdx="0" presStyleCnt="1" custScaleY="74170" custLinFactNeighborX="-12459" custLinFactNeighborY="2592"/>
      <dgm:spPr/>
      <dgm:t>
        <a:bodyPr/>
        <a:lstStyle/>
        <a:p>
          <a:endParaRPr lang="ru-RU"/>
        </a:p>
      </dgm:t>
    </dgm:pt>
    <dgm:pt modelId="{DD61E7FC-F474-4F8E-AF25-65F1128E52D6}" type="pres">
      <dgm:prSet presAssocID="{B306550C-D5F9-47A2-A5CE-C72E7D3E172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E30AE-BABC-42B6-9737-6425589B0AAC}" type="pres">
      <dgm:prSet presAssocID="{E83423AD-95FB-43D9-8962-D921AAA0D65C}" presName="linV" presStyleCnt="0"/>
      <dgm:spPr/>
    </dgm:pt>
    <dgm:pt modelId="{A88787F0-4CFD-4086-A3CB-6AD6070B42EC}" type="pres">
      <dgm:prSet presAssocID="{454B275B-7E4A-4B2A-A375-EEB0B1B3ADD7}" presName="pair" presStyleCnt="0"/>
      <dgm:spPr/>
    </dgm:pt>
    <dgm:pt modelId="{FFB5BE27-7E9B-4D99-B9A8-E36B12552258}" type="pres">
      <dgm:prSet presAssocID="{454B275B-7E4A-4B2A-A375-EEB0B1B3ADD7}" presName="spaceH" presStyleLbl="node1" presStyleIdx="0" presStyleCnt="0"/>
      <dgm:spPr/>
    </dgm:pt>
    <dgm:pt modelId="{BAE113D9-C5B5-4AA1-B21A-97E7FA128D4D}" type="pres">
      <dgm:prSet presAssocID="{454B275B-7E4A-4B2A-A375-EEB0B1B3ADD7}" presName="desPictures" presStyleLbl="alignImgPlace1" presStyleIdx="0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00B8A85-A1E3-4281-8365-2B7569D08241}" type="pres">
      <dgm:prSet presAssocID="{454B275B-7E4A-4B2A-A375-EEB0B1B3ADD7}" presName="desTextWrapper" presStyleCnt="0"/>
      <dgm:spPr/>
    </dgm:pt>
    <dgm:pt modelId="{1E67B32D-E2F3-4C43-ADFA-1FF7E87DC0C7}" type="pres">
      <dgm:prSet presAssocID="{454B275B-7E4A-4B2A-A375-EEB0B1B3ADD7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54522-1B49-49EA-98E2-FA2BA9B9F0AC}" type="pres">
      <dgm:prSet presAssocID="{4BCB7E87-D561-44AB-96C8-7598BF4E07E4}" presName="spaceV" presStyleCnt="0"/>
      <dgm:spPr/>
    </dgm:pt>
    <dgm:pt modelId="{6EB821DF-9EC2-458E-B2EA-530E88A5AA6A}" type="pres">
      <dgm:prSet presAssocID="{9F5C26C6-B0D7-4626-AED9-E6B789453EC6}" presName="pair" presStyleCnt="0"/>
      <dgm:spPr/>
    </dgm:pt>
    <dgm:pt modelId="{22DBF3EE-295D-4781-89A7-59233914C6D8}" type="pres">
      <dgm:prSet presAssocID="{9F5C26C6-B0D7-4626-AED9-E6B789453EC6}" presName="spaceH" presStyleLbl="node1" presStyleIdx="0" presStyleCnt="0"/>
      <dgm:spPr/>
    </dgm:pt>
    <dgm:pt modelId="{2E887238-E1AE-4D27-A532-FAE9D94D49FB}" type="pres">
      <dgm:prSet presAssocID="{9F5C26C6-B0D7-4626-AED9-E6B789453EC6}" presName="desPictures" presStyleLbl="alignImgPlace1" presStyleIdx="1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A2E821E-0ADD-4568-A6C8-448924EC5D26}" type="pres">
      <dgm:prSet presAssocID="{9F5C26C6-B0D7-4626-AED9-E6B789453EC6}" presName="desTextWrapper" presStyleCnt="0"/>
      <dgm:spPr/>
    </dgm:pt>
    <dgm:pt modelId="{BDB00DF9-B2E1-4AE4-B0B1-F8B596600F88}" type="pres">
      <dgm:prSet presAssocID="{9F5C26C6-B0D7-4626-AED9-E6B789453EC6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0E76F-92E2-4961-9F9B-48270F1B29AE}" type="pres">
      <dgm:prSet presAssocID="{E957EBD1-FA9A-439B-A66F-D34715594DE5}" presName="spaceV" presStyleCnt="0"/>
      <dgm:spPr/>
    </dgm:pt>
    <dgm:pt modelId="{259F0FD1-3000-4A18-8E14-E5B22C834A6A}" type="pres">
      <dgm:prSet presAssocID="{EEF7ABE7-F073-4B3E-B3DE-9E299CCDB3F3}" presName="pair" presStyleCnt="0"/>
      <dgm:spPr/>
    </dgm:pt>
    <dgm:pt modelId="{EAFD2AF3-3B5E-4F0C-A91C-F5B2F289B1C1}" type="pres">
      <dgm:prSet presAssocID="{EEF7ABE7-F073-4B3E-B3DE-9E299CCDB3F3}" presName="spaceH" presStyleLbl="node1" presStyleIdx="0" presStyleCnt="0"/>
      <dgm:spPr/>
    </dgm:pt>
    <dgm:pt modelId="{F3D2E8E2-3A16-42A6-9E51-D6813CFBFB36}" type="pres">
      <dgm:prSet presAssocID="{EEF7ABE7-F073-4B3E-B3DE-9E299CCDB3F3}" presName="desPictures" presStyleLbl="alignImgPlace1" presStyleIdx="2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9F4961F-8C4E-41AB-89FC-33762A129874}" type="pres">
      <dgm:prSet presAssocID="{EEF7ABE7-F073-4B3E-B3DE-9E299CCDB3F3}" presName="desTextWrapper" presStyleCnt="0"/>
      <dgm:spPr/>
    </dgm:pt>
    <dgm:pt modelId="{5F60CA5D-58DA-42A3-AE35-432B501B72BE}" type="pres">
      <dgm:prSet presAssocID="{EEF7ABE7-F073-4B3E-B3DE-9E299CCDB3F3}" presName="des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05D09-D03D-4A04-B762-E65C4C1D94A8}" type="pres">
      <dgm:prSet presAssocID="{23ED472E-F096-4008-9D9C-508941D0E6F8}" presName="spaceV" presStyleCnt="0"/>
      <dgm:spPr/>
    </dgm:pt>
    <dgm:pt modelId="{B923CEFB-A708-4119-9063-B1A4E8A456CC}" type="pres">
      <dgm:prSet presAssocID="{950A02C1-6F51-4569-B947-5966DA11DB80}" presName="pair" presStyleCnt="0"/>
      <dgm:spPr/>
    </dgm:pt>
    <dgm:pt modelId="{F58DEB7D-B9DB-4BA7-B140-D6096A1E25E7}" type="pres">
      <dgm:prSet presAssocID="{950A02C1-6F51-4569-B947-5966DA11DB80}" presName="spaceH" presStyleLbl="node1" presStyleIdx="0" presStyleCnt="0"/>
      <dgm:spPr/>
    </dgm:pt>
    <dgm:pt modelId="{5FFBCE04-4F15-4FF1-A14D-A70A49D2E35A}" type="pres">
      <dgm:prSet presAssocID="{950A02C1-6F51-4569-B947-5966DA11DB80}" presName="desPictures" presStyleLbl="alignImgPlace1" presStyleIdx="3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781EA65-3CE2-4474-8A5C-80EC1A5F767C}" type="pres">
      <dgm:prSet presAssocID="{950A02C1-6F51-4569-B947-5966DA11DB80}" presName="desTextWrapper" presStyleCnt="0"/>
      <dgm:spPr/>
    </dgm:pt>
    <dgm:pt modelId="{650453E4-E5F2-4CB9-8D2B-A26A27299EC1}" type="pres">
      <dgm:prSet presAssocID="{950A02C1-6F51-4569-B947-5966DA11DB80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BDE87-A304-4A83-A8EC-6BD65598828F}" type="pres">
      <dgm:prSet presAssocID="{46C4A676-29F7-4713-AA4B-90811F84334E}" presName="spaceV" presStyleCnt="0"/>
      <dgm:spPr/>
    </dgm:pt>
    <dgm:pt modelId="{2E877DD0-9967-4E71-B77B-1F8BB34C2571}" type="pres">
      <dgm:prSet presAssocID="{CD6D6994-E377-488E-9002-BDB7FA8AB7FD}" presName="pair" presStyleCnt="0"/>
      <dgm:spPr/>
    </dgm:pt>
    <dgm:pt modelId="{22652A09-C845-45A0-8234-822C10DF572C}" type="pres">
      <dgm:prSet presAssocID="{CD6D6994-E377-488E-9002-BDB7FA8AB7FD}" presName="spaceH" presStyleLbl="node1" presStyleIdx="0" presStyleCnt="0"/>
      <dgm:spPr/>
    </dgm:pt>
    <dgm:pt modelId="{8F482AB3-8E07-4973-99D3-04760A0E61DA}" type="pres">
      <dgm:prSet presAssocID="{CD6D6994-E377-488E-9002-BDB7FA8AB7FD}" presName="desPictures" presStyleLbl="alignImgPlace1" presStyleIdx="4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D8C5AAB-E45A-42E0-B267-CC77041080CC}" type="pres">
      <dgm:prSet presAssocID="{CD6D6994-E377-488E-9002-BDB7FA8AB7FD}" presName="desTextWrapper" presStyleCnt="0"/>
      <dgm:spPr/>
    </dgm:pt>
    <dgm:pt modelId="{C0194E57-7390-4953-B6F8-D1F92A1CBA60}" type="pres">
      <dgm:prSet presAssocID="{CD6D6994-E377-488E-9002-BDB7FA8AB7FD}" presName="des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9288-9887-47CC-99A6-91A2E4A55B4A}" type="pres">
      <dgm:prSet presAssocID="{E83423AD-95FB-43D9-8962-D921AAA0D65C}" presName="maxNode" presStyleCnt="0"/>
      <dgm:spPr/>
    </dgm:pt>
    <dgm:pt modelId="{FD7DB868-0995-4616-A9F7-86BBA460EAEA}" type="pres">
      <dgm:prSet presAssocID="{E83423AD-95FB-43D9-8962-D921AAA0D65C}" presName="Name33" presStyleCnt="0"/>
      <dgm:spPr/>
    </dgm:pt>
  </dgm:ptLst>
  <dgm:cxnLst>
    <dgm:cxn modelId="{8C5ED242-F3E0-4FB2-BFB2-2B14C0A610AA}" type="presOf" srcId="{A7330EA3-3603-4301-8D61-13A8FFBA18B6}" destId="{AB79B9B1-5CB5-48CD-B67B-9F87CA2F5E86}" srcOrd="0" destOrd="0" presId="urn:microsoft.com/office/officeart/2008/layout/AccentedPicture"/>
    <dgm:cxn modelId="{92D587FA-1CEA-4511-9BEB-DAED3AE2D4C6}" srcId="{E83423AD-95FB-43D9-8962-D921AAA0D65C}" destId="{B306550C-D5F9-47A2-A5CE-C72E7D3E172B}" srcOrd="0" destOrd="0" parTransId="{567FD5C5-D7EB-475D-B869-9BAC0ABB803F}" sibTransId="{A7330EA3-3603-4301-8D61-13A8FFBA18B6}"/>
    <dgm:cxn modelId="{AA75477A-0F82-499A-BEB6-C2B37D91F638}" type="presOf" srcId="{CD6D6994-E377-488E-9002-BDB7FA8AB7FD}" destId="{C0194E57-7390-4953-B6F8-D1F92A1CBA60}" srcOrd="0" destOrd="0" presId="urn:microsoft.com/office/officeart/2008/layout/AccentedPicture"/>
    <dgm:cxn modelId="{A9CADF21-DB31-49E5-B759-C2087AF801EB}" type="presOf" srcId="{9F5C26C6-B0D7-4626-AED9-E6B789453EC6}" destId="{BDB00DF9-B2E1-4AE4-B0B1-F8B596600F88}" srcOrd="0" destOrd="0" presId="urn:microsoft.com/office/officeart/2008/layout/AccentedPicture"/>
    <dgm:cxn modelId="{FB3AA55A-EF47-46D1-96C3-03E6F0C5628E}" type="presOf" srcId="{454B275B-7E4A-4B2A-A375-EEB0B1B3ADD7}" destId="{1E67B32D-E2F3-4C43-ADFA-1FF7E87DC0C7}" srcOrd="0" destOrd="0" presId="urn:microsoft.com/office/officeart/2008/layout/AccentedPicture"/>
    <dgm:cxn modelId="{47F50073-4554-4939-9EF3-AA3DEFCCAA1B}" srcId="{E83423AD-95FB-43D9-8962-D921AAA0D65C}" destId="{EEF7ABE7-F073-4B3E-B3DE-9E299CCDB3F3}" srcOrd="3" destOrd="0" parTransId="{EE330DE2-378C-45F0-B037-9876E9679C14}" sibTransId="{23ED472E-F096-4008-9D9C-508941D0E6F8}"/>
    <dgm:cxn modelId="{1D8EB95F-919C-4662-98CD-19C41A4E5950}" srcId="{E83423AD-95FB-43D9-8962-D921AAA0D65C}" destId="{CD6D6994-E377-488E-9002-BDB7FA8AB7FD}" srcOrd="5" destOrd="0" parTransId="{533D4801-42D2-44A9-8194-8B375579C92A}" sibTransId="{B08E9542-5F3C-4929-8090-D1EFC8EECE34}"/>
    <dgm:cxn modelId="{34A6B219-ED51-4616-93F1-6B5A8AD3F5E1}" srcId="{E83423AD-95FB-43D9-8962-D921AAA0D65C}" destId="{950A02C1-6F51-4569-B947-5966DA11DB80}" srcOrd="4" destOrd="0" parTransId="{505C3D5E-2106-4611-A043-616D180A3094}" sibTransId="{46C4A676-29F7-4713-AA4B-90811F84334E}"/>
    <dgm:cxn modelId="{190A33EB-2E23-4E58-856E-84DEF10AA6EC}" type="presOf" srcId="{E83423AD-95FB-43D9-8962-D921AAA0D65C}" destId="{B01B7D46-2AA4-423F-82A5-AB46230F903C}" srcOrd="0" destOrd="0" presId="urn:microsoft.com/office/officeart/2008/layout/AccentedPicture"/>
    <dgm:cxn modelId="{AC47188E-6E85-4E83-A379-340BFD098D05}" type="presOf" srcId="{950A02C1-6F51-4569-B947-5966DA11DB80}" destId="{650453E4-E5F2-4CB9-8D2B-A26A27299EC1}" srcOrd="0" destOrd="0" presId="urn:microsoft.com/office/officeart/2008/layout/AccentedPicture"/>
    <dgm:cxn modelId="{83FCFE0E-C3E0-4BC6-BA4E-AFA4649C81BE}" srcId="{E83423AD-95FB-43D9-8962-D921AAA0D65C}" destId="{9F5C26C6-B0D7-4626-AED9-E6B789453EC6}" srcOrd="2" destOrd="0" parTransId="{4F186283-3246-45F0-9F46-13537FB3308E}" sibTransId="{E957EBD1-FA9A-439B-A66F-D34715594DE5}"/>
    <dgm:cxn modelId="{F01A3FAC-3D53-4C37-8BCD-1655A481BE63}" type="presOf" srcId="{B306550C-D5F9-47A2-A5CE-C72E7D3E172B}" destId="{DD61E7FC-F474-4F8E-AF25-65F1128E52D6}" srcOrd="0" destOrd="0" presId="urn:microsoft.com/office/officeart/2008/layout/AccentedPicture"/>
    <dgm:cxn modelId="{FD7A71DF-6A40-4CF0-996A-D4F788FB173B}" type="presOf" srcId="{EEF7ABE7-F073-4B3E-B3DE-9E299CCDB3F3}" destId="{5F60CA5D-58DA-42A3-AE35-432B501B72BE}" srcOrd="0" destOrd="0" presId="urn:microsoft.com/office/officeart/2008/layout/AccentedPicture"/>
    <dgm:cxn modelId="{048A167E-9444-4F4F-AA1A-1F0CFFB60C7A}" srcId="{E83423AD-95FB-43D9-8962-D921AAA0D65C}" destId="{454B275B-7E4A-4B2A-A375-EEB0B1B3ADD7}" srcOrd="1" destOrd="0" parTransId="{EA8F6CB7-8AF4-4EFE-A512-E4B182066416}" sibTransId="{4BCB7E87-D561-44AB-96C8-7598BF4E07E4}"/>
    <dgm:cxn modelId="{BA09C080-1975-4E3D-887C-F234AE7EFDAA}" type="presParOf" srcId="{B01B7D46-2AA4-423F-82A5-AB46230F903C}" destId="{AB79B9B1-5CB5-48CD-B67B-9F87CA2F5E86}" srcOrd="0" destOrd="0" presId="urn:microsoft.com/office/officeart/2008/layout/AccentedPicture"/>
    <dgm:cxn modelId="{4122437A-0784-4417-8AF6-EC146248FC14}" type="presParOf" srcId="{B01B7D46-2AA4-423F-82A5-AB46230F903C}" destId="{DD61E7FC-F474-4F8E-AF25-65F1128E52D6}" srcOrd="1" destOrd="0" presId="urn:microsoft.com/office/officeart/2008/layout/AccentedPicture"/>
    <dgm:cxn modelId="{AEA5A174-D363-4263-A5E4-359D37FC5FE9}" type="presParOf" srcId="{B01B7D46-2AA4-423F-82A5-AB46230F903C}" destId="{416E30AE-BABC-42B6-9737-6425589B0AAC}" srcOrd="2" destOrd="0" presId="urn:microsoft.com/office/officeart/2008/layout/AccentedPicture"/>
    <dgm:cxn modelId="{B4192493-00FA-45B7-8768-DF873BE4F604}" type="presParOf" srcId="{416E30AE-BABC-42B6-9737-6425589B0AAC}" destId="{A88787F0-4CFD-4086-A3CB-6AD6070B42EC}" srcOrd="0" destOrd="0" presId="urn:microsoft.com/office/officeart/2008/layout/AccentedPicture"/>
    <dgm:cxn modelId="{2389D259-2FBE-460C-B568-4F2876F8470E}" type="presParOf" srcId="{A88787F0-4CFD-4086-A3CB-6AD6070B42EC}" destId="{FFB5BE27-7E9B-4D99-B9A8-E36B12552258}" srcOrd="0" destOrd="0" presId="urn:microsoft.com/office/officeart/2008/layout/AccentedPicture"/>
    <dgm:cxn modelId="{0EFAF46D-7336-4D2A-B2C2-43CFB1D806EC}" type="presParOf" srcId="{A88787F0-4CFD-4086-A3CB-6AD6070B42EC}" destId="{BAE113D9-C5B5-4AA1-B21A-97E7FA128D4D}" srcOrd="1" destOrd="0" presId="urn:microsoft.com/office/officeart/2008/layout/AccentedPicture"/>
    <dgm:cxn modelId="{E7029AC4-3971-4ED1-AE27-E02D0AB4C4A8}" type="presParOf" srcId="{A88787F0-4CFD-4086-A3CB-6AD6070B42EC}" destId="{800B8A85-A1E3-4281-8365-2B7569D08241}" srcOrd="2" destOrd="0" presId="urn:microsoft.com/office/officeart/2008/layout/AccentedPicture"/>
    <dgm:cxn modelId="{7B765702-DCD2-478D-ADB3-5910C5C18AF9}" type="presParOf" srcId="{800B8A85-A1E3-4281-8365-2B7569D08241}" destId="{1E67B32D-E2F3-4C43-ADFA-1FF7E87DC0C7}" srcOrd="0" destOrd="0" presId="urn:microsoft.com/office/officeart/2008/layout/AccentedPicture"/>
    <dgm:cxn modelId="{EEF90A69-4F00-49E9-9248-42CA050FD6FC}" type="presParOf" srcId="{416E30AE-BABC-42B6-9737-6425589B0AAC}" destId="{28854522-1B49-49EA-98E2-FA2BA9B9F0AC}" srcOrd="1" destOrd="0" presId="urn:microsoft.com/office/officeart/2008/layout/AccentedPicture"/>
    <dgm:cxn modelId="{B8BDEE04-451E-404F-9373-3FD932CF1BE4}" type="presParOf" srcId="{416E30AE-BABC-42B6-9737-6425589B0AAC}" destId="{6EB821DF-9EC2-458E-B2EA-530E88A5AA6A}" srcOrd="2" destOrd="0" presId="urn:microsoft.com/office/officeart/2008/layout/AccentedPicture"/>
    <dgm:cxn modelId="{30C80A41-C917-4177-AB1A-54B5959CCECA}" type="presParOf" srcId="{6EB821DF-9EC2-458E-B2EA-530E88A5AA6A}" destId="{22DBF3EE-295D-4781-89A7-59233914C6D8}" srcOrd="0" destOrd="0" presId="urn:microsoft.com/office/officeart/2008/layout/AccentedPicture"/>
    <dgm:cxn modelId="{84DD66B1-30C6-4502-8998-2716441CC14C}" type="presParOf" srcId="{6EB821DF-9EC2-458E-B2EA-530E88A5AA6A}" destId="{2E887238-E1AE-4D27-A532-FAE9D94D49FB}" srcOrd="1" destOrd="0" presId="urn:microsoft.com/office/officeart/2008/layout/AccentedPicture"/>
    <dgm:cxn modelId="{3B23C2E1-EA49-4E69-A5F0-D21DCCE3B150}" type="presParOf" srcId="{6EB821DF-9EC2-458E-B2EA-530E88A5AA6A}" destId="{2A2E821E-0ADD-4568-A6C8-448924EC5D26}" srcOrd="2" destOrd="0" presId="urn:microsoft.com/office/officeart/2008/layout/AccentedPicture"/>
    <dgm:cxn modelId="{C43A3C0E-B3F4-497F-A9C9-2253DA1FA191}" type="presParOf" srcId="{2A2E821E-0ADD-4568-A6C8-448924EC5D26}" destId="{BDB00DF9-B2E1-4AE4-B0B1-F8B596600F88}" srcOrd="0" destOrd="0" presId="urn:microsoft.com/office/officeart/2008/layout/AccentedPicture"/>
    <dgm:cxn modelId="{AED52B78-240F-4DFB-ABB0-C34618D8998E}" type="presParOf" srcId="{416E30AE-BABC-42B6-9737-6425589B0AAC}" destId="{A850E76F-92E2-4961-9F9B-48270F1B29AE}" srcOrd="3" destOrd="0" presId="urn:microsoft.com/office/officeart/2008/layout/AccentedPicture"/>
    <dgm:cxn modelId="{8F541CC6-BEE9-4AAF-A76C-F9D6CD6530C1}" type="presParOf" srcId="{416E30AE-BABC-42B6-9737-6425589B0AAC}" destId="{259F0FD1-3000-4A18-8E14-E5B22C834A6A}" srcOrd="4" destOrd="0" presId="urn:microsoft.com/office/officeart/2008/layout/AccentedPicture"/>
    <dgm:cxn modelId="{D876F32B-4804-454B-A7C8-465B94EBD6E4}" type="presParOf" srcId="{259F0FD1-3000-4A18-8E14-E5B22C834A6A}" destId="{EAFD2AF3-3B5E-4F0C-A91C-F5B2F289B1C1}" srcOrd="0" destOrd="0" presId="urn:microsoft.com/office/officeart/2008/layout/AccentedPicture"/>
    <dgm:cxn modelId="{4B45C3F7-6256-45E3-9188-D7554D71DC18}" type="presParOf" srcId="{259F0FD1-3000-4A18-8E14-E5B22C834A6A}" destId="{F3D2E8E2-3A16-42A6-9E51-D6813CFBFB36}" srcOrd="1" destOrd="0" presId="urn:microsoft.com/office/officeart/2008/layout/AccentedPicture"/>
    <dgm:cxn modelId="{671A4340-CEF9-43F3-814A-A25B36D916E2}" type="presParOf" srcId="{259F0FD1-3000-4A18-8E14-E5B22C834A6A}" destId="{99F4961F-8C4E-41AB-89FC-33762A129874}" srcOrd="2" destOrd="0" presId="urn:microsoft.com/office/officeart/2008/layout/AccentedPicture"/>
    <dgm:cxn modelId="{21CB47D8-97B6-4E74-BACC-AD49CF9D6CBC}" type="presParOf" srcId="{99F4961F-8C4E-41AB-89FC-33762A129874}" destId="{5F60CA5D-58DA-42A3-AE35-432B501B72BE}" srcOrd="0" destOrd="0" presId="urn:microsoft.com/office/officeart/2008/layout/AccentedPicture"/>
    <dgm:cxn modelId="{9BD45CF1-6D36-4BC3-8CBC-3B34F63F31DC}" type="presParOf" srcId="{416E30AE-BABC-42B6-9737-6425589B0AAC}" destId="{CB005D09-D03D-4A04-B762-E65C4C1D94A8}" srcOrd="5" destOrd="0" presId="urn:microsoft.com/office/officeart/2008/layout/AccentedPicture"/>
    <dgm:cxn modelId="{F9B637B0-AAD1-475A-ABED-26827B0F3C03}" type="presParOf" srcId="{416E30AE-BABC-42B6-9737-6425589B0AAC}" destId="{B923CEFB-A708-4119-9063-B1A4E8A456CC}" srcOrd="6" destOrd="0" presId="urn:microsoft.com/office/officeart/2008/layout/AccentedPicture"/>
    <dgm:cxn modelId="{A53E91E9-749F-445A-99E6-BFA8EF013314}" type="presParOf" srcId="{B923CEFB-A708-4119-9063-B1A4E8A456CC}" destId="{F58DEB7D-B9DB-4BA7-B140-D6096A1E25E7}" srcOrd="0" destOrd="0" presId="urn:microsoft.com/office/officeart/2008/layout/AccentedPicture"/>
    <dgm:cxn modelId="{9C1FFE46-6143-48FC-919B-181C2C18E073}" type="presParOf" srcId="{B923CEFB-A708-4119-9063-B1A4E8A456CC}" destId="{5FFBCE04-4F15-4FF1-A14D-A70A49D2E35A}" srcOrd="1" destOrd="0" presId="urn:microsoft.com/office/officeart/2008/layout/AccentedPicture"/>
    <dgm:cxn modelId="{9126D2BA-DE35-42D1-B901-BE353E585D93}" type="presParOf" srcId="{B923CEFB-A708-4119-9063-B1A4E8A456CC}" destId="{F781EA65-3CE2-4474-8A5C-80EC1A5F767C}" srcOrd="2" destOrd="0" presId="urn:microsoft.com/office/officeart/2008/layout/AccentedPicture"/>
    <dgm:cxn modelId="{0C98B1BF-28EE-427E-BE14-2CA44DB2A0B8}" type="presParOf" srcId="{F781EA65-3CE2-4474-8A5C-80EC1A5F767C}" destId="{650453E4-E5F2-4CB9-8D2B-A26A27299EC1}" srcOrd="0" destOrd="0" presId="urn:microsoft.com/office/officeart/2008/layout/AccentedPicture"/>
    <dgm:cxn modelId="{51AAD1CB-04A5-427A-9AB1-7548D9994888}" type="presParOf" srcId="{416E30AE-BABC-42B6-9737-6425589B0AAC}" destId="{613BDE87-A304-4A83-A8EC-6BD65598828F}" srcOrd="7" destOrd="0" presId="urn:microsoft.com/office/officeart/2008/layout/AccentedPicture"/>
    <dgm:cxn modelId="{A467FDEA-E73D-4930-BF11-08CB07D6626E}" type="presParOf" srcId="{416E30AE-BABC-42B6-9737-6425589B0AAC}" destId="{2E877DD0-9967-4E71-B77B-1F8BB34C2571}" srcOrd="8" destOrd="0" presId="urn:microsoft.com/office/officeart/2008/layout/AccentedPicture"/>
    <dgm:cxn modelId="{8249F66B-1081-43BB-8F16-A998A7EC3AA8}" type="presParOf" srcId="{2E877DD0-9967-4E71-B77B-1F8BB34C2571}" destId="{22652A09-C845-45A0-8234-822C10DF572C}" srcOrd="0" destOrd="0" presId="urn:microsoft.com/office/officeart/2008/layout/AccentedPicture"/>
    <dgm:cxn modelId="{F391E448-2AA6-47D5-A73E-4E344E03C7AF}" type="presParOf" srcId="{2E877DD0-9967-4E71-B77B-1F8BB34C2571}" destId="{8F482AB3-8E07-4973-99D3-04760A0E61DA}" srcOrd="1" destOrd="0" presId="urn:microsoft.com/office/officeart/2008/layout/AccentedPicture"/>
    <dgm:cxn modelId="{C9F59FE3-5EA5-49CF-B84E-4E1D5AF7F478}" type="presParOf" srcId="{2E877DD0-9967-4E71-B77B-1F8BB34C2571}" destId="{AD8C5AAB-E45A-42E0-B267-CC77041080CC}" srcOrd="2" destOrd="0" presId="urn:microsoft.com/office/officeart/2008/layout/AccentedPicture"/>
    <dgm:cxn modelId="{E2229254-BD5B-4CD7-89F9-4C2E90243834}" type="presParOf" srcId="{AD8C5AAB-E45A-42E0-B267-CC77041080CC}" destId="{C0194E57-7390-4953-B6F8-D1F92A1CBA60}" srcOrd="0" destOrd="0" presId="urn:microsoft.com/office/officeart/2008/layout/AccentedPicture"/>
    <dgm:cxn modelId="{1E8C473B-4230-4C16-ABAA-8C10BAB537F8}" type="presParOf" srcId="{B01B7D46-2AA4-423F-82A5-AB46230F903C}" destId="{C2099288-9887-47CC-99A6-91A2E4A55B4A}" srcOrd="3" destOrd="0" presId="urn:microsoft.com/office/officeart/2008/layout/AccentedPicture"/>
    <dgm:cxn modelId="{12CBAFFD-3AC7-4826-B74A-FBE771D62CFB}" type="presParOf" srcId="{C2099288-9887-47CC-99A6-91A2E4A55B4A}" destId="{FD7DB868-0995-4616-A9F7-86BBA460EAE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9B9B1-5CB5-48CD-B67B-9F87CA2F5E86}">
      <dsp:nvSpPr>
        <dsp:cNvPr id="0" name=""/>
        <dsp:cNvSpPr/>
      </dsp:nvSpPr>
      <dsp:spPr>
        <a:xfrm>
          <a:off x="0" y="1223129"/>
          <a:ext cx="3392557" cy="320951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1E7FC-F474-4F8E-AF25-65F1128E52D6}">
      <dsp:nvSpPr>
        <dsp:cNvPr id="0" name=""/>
        <dsp:cNvSpPr/>
      </dsp:nvSpPr>
      <dsp:spPr>
        <a:xfrm>
          <a:off x="263183" y="2109911"/>
          <a:ext cx="2612269" cy="25963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63183" y="2109911"/>
        <a:ext cx="2612269" cy="2596345"/>
      </dsp:txXfrm>
    </dsp:sp>
    <dsp:sp modelId="{BAE113D9-C5B5-4AA1-B21A-97E7FA128D4D}">
      <dsp:nvSpPr>
        <dsp:cNvPr id="0" name=""/>
        <dsp:cNvSpPr/>
      </dsp:nvSpPr>
      <dsp:spPr>
        <a:xfrm>
          <a:off x="3104154" y="335741"/>
          <a:ext cx="831768" cy="8317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7B32D-E2F3-4C43-ADFA-1FF7E87DC0C7}">
      <dsp:nvSpPr>
        <dsp:cNvPr id="0" name=""/>
        <dsp:cNvSpPr/>
      </dsp:nvSpPr>
      <dsp:spPr>
        <a:xfrm>
          <a:off x="3935923" y="335741"/>
          <a:ext cx="1706251" cy="83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Вариативность программ </a:t>
          </a:r>
        </a:p>
      </dsp:txBody>
      <dsp:txXfrm>
        <a:off x="3935923" y="335741"/>
        <a:ext cx="1706251" cy="831768"/>
      </dsp:txXfrm>
    </dsp:sp>
    <dsp:sp modelId="{2E887238-E1AE-4D27-A532-FAE9D94D49FB}">
      <dsp:nvSpPr>
        <dsp:cNvPr id="0" name=""/>
        <dsp:cNvSpPr/>
      </dsp:nvSpPr>
      <dsp:spPr>
        <a:xfrm>
          <a:off x="3104154" y="1317228"/>
          <a:ext cx="831768" cy="8317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00DF9-B2E1-4AE4-B0B1-F8B596600F88}">
      <dsp:nvSpPr>
        <dsp:cNvPr id="0" name=""/>
        <dsp:cNvSpPr/>
      </dsp:nvSpPr>
      <dsp:spPr>
        <a:xfrm>
          <a:off x="3935923" y="1317228"/>
          <a:ext cx="1706251" cy="83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Добровольность обучения</a:t>
          </a:r>
        </a:p>
      </dsp:txBody>
      <dsp:txXfrm>
        <a:off x="3935923" y="1317228"/>
        <a:ext cx="1706251" cy="831768"/>
      </dsp:txXfrm>
    </dsp:sp>
    <dsp:sp modelId="{F3D2E8E2-3A16-42A6-9E51-D6813CFBFB36}">
      <dsp:nvSpPr>
        <dsp:cNvPr id="0" name=""/>
        <dsp:cNvSpPr/>
      </dsp:nvSpPr>
      <dsp:spPr>
        <a:xfrm>
          <a:off x="3104154" y="2298715"/>
          <a:ext cx="831768" cy="83176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0CA5D-58DA-42A3-AE35-432B501B72BE}">
      <dsp:nvSpPr>
        <dsp:cNvPr id="0" name=""/>
        <dsp:cNvSpPr/>
      </dsp:nvSpPr>
      <dsp:spPr>
        <a:xfrm>
          <a:off x="3935923" y="2298715"/>
          <a:ext cx="1706251" cy="83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Многообразие субъектов</a:t>
          </a:r>
        </a:p>
      </dsp:txBody>
      <dsp:txXfrm>
        <a:off x="3935923" y="2298715"/>
        <a:ext cx="1706251" cy="831768"/>
      </dsp:txXfrm>
    </dsp:sp>
    <dsp:sp modelId="{5FFBCE04-4F15-4FF1-A14D-A70A49D2E35A}">
      <dsp:nvSpPr>
        <dsp:cNvPr id="0" name=""/>
        <dsp:cNvSpPr/>
      </dsp:nvSpPr>
      <dsp:spPr>
        <a:xfrm>
          <a:off x="3104154" y="3280202"/>
          <a:ext cx="831768" cy="83176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453E4-E5F2-4CB9-8D2B-A26A27299EC1}">
      <dsp:nvSpPr>
        <dsp:cNvPr id="0" name=""/>
        <dsp:cNvSpPr/>
      </dsp:nvSpPr>
      <dsp:spPr>
        <a:xfrm>
          <a:off x="3935923" y="3280202"/>
          <a:ext cx="1706251" cy="83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Отсутствие стандартов (ФГОС)</a:t>
          </a:r>
        </a:p>
      </dsp:txBody>
      <dsp:txXfrm>
        <a:off x="3935923" y="3280202"/>
        <a:ext cx="1706251" cy="831768"/>
      </dsp:txXfrm>
    </dsp:sp>
    <dsp:sp modelId="{8F482AB3-8E07-4973-99D3-04760A0E61DA}">
      <dsp:nvSpPr>
        <dsp:cNvPr id="0" name=""/>
        <dsp:cNvSpPr/>
      </dsp:nvSpPr>
      <dsp:spPr>
        <a:xfrm>
          <a:off x="3104154" y="4261689"/>
          <a:ext cx="831768" cy="83176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94E57-7390-4953-B6F8-D1F92A1CBA60}">
      <dsp:nvSpPr>
        <dsp:cNvPr id="0" name=""/>
        <dsp:cNvSpPr/>
      </dsp:nvSpPr>
      <dsp:spPr>
        <a:xfrm>
          <a:off x="3935923" y="4261689"/>
          <a:ext cx="1706251" cy="83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Ограниченность требований (ФГТ)</a:t>
          </a:r>
        </a:p>
      </dsp:txBody>
      <dsp:txXfrm>
        <a:off x="3935923" y="4261689"/>
        <a:ext cx="1706251" cy="83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1584-AB12-4ECE-87FC-4DF8908E99C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BC55-02B0-42F4-946C-C3C1D73D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5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4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1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9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1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74AF-75C3-4E62-927D-411D230051BA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EC6E-513B-46C6-8B77-5AD49FA6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chart" Target="../charts/chart2.xml"/><Relationship Id="rId10" Type="http://schemas.openxmlformats.org/officeDocument/2006/relationships/image" Target="../media/image18.png"/><Relationship Id="rId4" Type="http://schemas.openxmlformats.org/officeDocument/2006/relationships/chart" Target="../charts/chart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" y="5810530"/>
            <a:ext cx="12192000" cy="8749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/>
              <a:t>Жадаев Дмитрий Николаевич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начальник управления дополнительного образования, воспитания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и молодежной политики Министерства образования и науки Пермского края</a:t>
            </a:r>
          </a:p>
          <a:p>
            <a:endParaRPr lang="ru-RU" sz="7200" dirty="0" smtClean="0">
              <a:solidFill>
                <a:schemeClr val="tx2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8574" y="4045789"/>
            <a:ext cx="11335109" cy="138022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РЕАЛИЗАЦИЯ ПРИОРИТЕТНОГО ПРОЕКТА </a:t>
            </a:r>
          </a:p>
          <a:p>
            <a:pPr algn="ctr">
              <a:lnSpc>
                <a:spcPct val="11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«ДОСТУПНОЕ ДОПОЛНИТЕЛЬНОЕ ОБРАЗОВАНИЕ ДЛЯ ДЕТЕЙ» </a:t>
            </a:r>
          </a:p>
          <a:p>
            <a:pPr algn="ctr">
              <a:lnSpc>
                <a:spcPct val="11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В ПЕРМСКОМ КРАЕ</a:t>
            </a:r>
            <a:endParaRPr lang="ru-RU" sz="2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1028" name="Picture 4" descr="https://yarreg.ru/gallery/news/2017/08/218760/0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r="20724"/>
          <a:stretch/>
        </p:blipFill>
        <p:spPr bwMode="auto">
          <a:xfrm>
            <a:off x="4064973" y="232913"/>
            <a:ext cx="4078362" cy="35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7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585050" y="374867"/>
            <a:ext cx="8867954" cy="69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РЕЗУЛЬТАТЫ ПРОЕКТА К 2021 ГОДУ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727" y="1378339"/>
            <a:ext cx="94052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75% детей в возрасте от 5 до 18 лет охвачены дополнительным образованием (от общего количества детей данной категории</a:t>
            </a:r>
            <a:r>
              <a:rPr lang="ru-RU" sz="2000" dirty="0" smtClean="0"/>
              <a:t>);</a:t>
            </a:r>
          </a:p>
          <a:p>
            <a:endParaRPr lang="ru-RU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8% детей охвачены дополнительными общеразвивающими программами технической и естественно-научной направленности</a:t>
            </a:r>
            <a:r>
              <a:rPr lang="ru-RU" sz="2000" dirty="0" smtClean="0"/>
              <a:t>;</a:t>
            </a:r>
          </a:p>
          <a:p>
            <a:endParaRPr lang="ru-RU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функционирует региональный модельный центр дополнительного образования детей и создан детский технопарк «</a:t>
            </a:r>
            <a:r>
              <a:rPr lang="ru-RU" sz="2000" dirty="0" err="1"/>
              <a:t>Кванториум</a:t>
            </a:r>
            <a:r>
              <a:rPr lang="ru-RU" sz="2000" dirty="0" smtClean="0"/>
              <a:t>»;</a:t>
            </a:r>
          </a:p>
          <a:p>
            <a:endParaRPr lang="ru-RU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20 000 детей и молодежи ежегодно принимают участие в конкурсах и олимпиадах различного </a:t>
            </a:r>
            <a:r>
              <a:rPr lang="ru-RU" sz="2000" dirty="0" smtClean="0"/>
              <a:t>уровня;</a:t>
            </a:r>
          </a:p>
          <a:p>
            <a:endParaRPr lang="ru-RU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150 педагогов и руководителей организаций дополнительного образования ежегодно повышают свою квалификацию</a:t>
            </a:r>
            <a:r>
              <a:rPr lang="ru-RU" sz="2000" dirty="0" smtClean="0"/>
              <a:t>;</a:t>
            </a:r>
          </a:p>
          <a:p>
            <a:endParaRPr lang="ru-RU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частных организаций, реализующих программы дополнительного образования, имеют доступ к бюджетному финансированию услуг дополнительного образования детей.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978" y="1268642"/>
            <a:ext cx="1008386" cy="834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255" y="2328441"/>
            <a:ext cx="1093637" cy="749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5" y="3360300"/>
            <a:ext cx="993286" cy="101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7" y="4451143"/>
            <a:ext cx="1305306" cy="870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2" y="5357859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426" y="1175613"/>
            <a:ext cx="10034042" cy="21628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350" tIns="22860" rIns="128016" bIns="22860" numCol="1" spcCol="1270" anchor="t" anchorCtr="0">
            <a:noAutofit/>
          </a:bodyPr>
          <a:lstStyle/>
          <a:p>
            <a:pPr marL="0" lvl="1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4400" b="1" kern="1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ЦЕЛЬ ПРОЕКТА:</a:t>
            </a:r>
          </a:p>
          <a:p>
            <a:pPr marL="0" lvl="1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2400" b="0" kern="1200" dirty="0" smtClean="0">
                <a:solidFill>
                  <a:schemeClr val="tx1"/>
                </a:solidFill>
                <a:effectLst/>
              </a:rPr>
              <a:t>создание </a:t>
            </a:r>
            <a:r>
              <a:rPr lang="ru-RU" sz="2400" b="0" kern="1200" dirty="0" smtClean="0">
                <a:solidFill>
                  <a:schemeClr val="tx1"/>
                </a:solidFill>
                <a:effectLst/>
              </a:rPr>
              <a:t>в Пермском крае конкурентоспособной системы дополнительного образования детей, соответствующей</a:t>
            </a:r>
            <a:r>
              <a:rPr lang="ru-RU" sz="2400" b="0" kern="1200" baseline="0" dirty="0" smtClean="0">
                <a:solidFill>
                  <a:schemeClr val="tx1"/>
                </a:solidFill>
                <a:effectLst/>
              </a:rPr>
              <a:t> интересам детей и их родителей,</a:t>
            </a:r>
            <a:r>
              <a:rPr lang="ru-RU" sz="2400" b="0" kern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 региональным особенностям и потребностям социально-экономического и технологического развития региона</a:t>
            </a:r>
            <a:endParaRPr lang="ru-RU" sz="2400" kern="1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82" y="3410310"/>
            <a:ext cx="11894143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1163" y="1164567"/>
            <a:ext cx="9558067" cy="554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4215" y="231418"/>
            <a:ext cx="626979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В ЧЕМ ПРЕИМУЩЕСТВО?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4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97139"/>
              </p:ext>
            </p:extLst>
          </p:nvPr>
        </p:nvGraphicFramePr>
        <p:xfrm>
          <a:off x="2334879" y="5311188"/>
          <a:ext cx="7776865" cy="12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8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93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890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Вузы, СПО</a:t>
                      </a:r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</a:t>
                      </a:r>
                      <a:r>
                        <a:rPr lang="ru-RU" sz="1400" b="0" baseline="0" dirty="0"/>
                        <a:t> организации ДО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 методические и ресурсные центры</a:t>
                      </a:r>
                      <a:endParaRPr lang="ru-RU" sz="20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Инновационные школы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Социально</a:t>
                      </a:r>
                      <a:r>
                        <a:rPr lang="ru-RU" sz="1400" b="0" baseline="0" dirty="0"/>
                        <a:t> ориентированные НКО, общественные организации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42950"/>
              </p:ext>
            </p:extLst>
          </p:nvPr>
        </p:nvGraphicFramePr>
        <p:xfrm>
          <a:off x="2334876" y="6024223"/>
          <a:ext cx="7776866" cy="64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Частные ОО, осуществляющие деятельность по ДОП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Промышленные предприятия, бизнес-структуры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33890" y="1201695"/>
            <a:ext cx="702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Министерство образования и </a:t>
            </a:r>
            <a:r>
              <a:rPr lang="ru-RU" sz="2400" dirty="0" smtClean="0">
                <a:solidFill>
                  <a:prstClr val="black"/>
                </a:solidFill>
              </a:rPr>
              <a:t>науки Пермского </a:t>
            </a:r>
            <a:r>
              <a:rPr lang="ru-RU" sz="2400" dirty="0">
                <a:solidFill>
                  <a:prstClr val="black"/>
                </a:solidFill>
              </a:rPr>
              <a:t>края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fedrybsport.ru/uploads/posts/2016-09/1475148385_permskaya-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35" y="1073988"/>
            <a:ext cx="343612" cy="6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hool65perm.ru/images/news/news_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10528" b="40350"/>
          <a:stretch/>
        </p:blipFill>
        <p:spPr bwMode="auto">
          <a:xfrm>
            <a:off x="2469512" y="2413339"/>
            <a:ext cx="1122648" cy="7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85006" y="3126263"/>
            <a:ext cx="329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Институт развития образования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Пермского </a:t>
            </a:r>
            <a:r>
              <a:rPr lang="ru-RU" dirty="0">
                <a:solidFill>
                  <a:prstClr val="black"/>
                </a:solidFill>
              </a:rPr>
              <a:t>края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6" name="Picture 8" descr="http://muraveynik59.ru/upload/iblock/5c9/5c9d61d0f63613074d866178e535777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 t="9475" r="15645" b="21935"/>
          <a:stretch/>
        </p:blipFill>
        <p:spPr bwMode="auto">
          <a:xfrm>
            <a:off x="5631903" y="2363281"/>
            <a:ext cx="985704" cy="8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779034" y="3115478"/>
            <a:ext cx="2691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Пермский краевой центр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«Муравейник»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70475" y="3127605"/>
            <a:ext cx="329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Центр художественного образования «Росток»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8" name="Picture 10" descr="http://biarmfilm.ru/logo/Rost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55" y="2259571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99153" y="4248509"/>
            <a:ext cx="7815532" cy="64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Муниципальные районы (городские округа): органы,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осуществляющие управление в сфере </a:t>
            </a:r>
            <a:r>
              <a:rPr lang="ru-RU" dirty="0" smtClean="0">
                <a:solidFill>
                  <a:schemeClr val="bg1"/>
                </a:solidFill>
              </a:rPr>
              <a:t>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60" name="Picture 12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83" y="176381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06" y="176381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37" y="180237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37" y="376181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83" y="376181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06" y="376181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71" y="489549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17" y="489549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iconizer.net/files/Function_icons/orig/arrow_down_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40" y="489549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921246" y="231418"/>
            <a:ext cx="561839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УЧАСТНИКИ ПРОЕКТА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  <p:graphicFrame>
        <p:nvGraphicFramePr>
          <p:cNvPr id="3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29026"/>
              </p:ext>
            </p:extLst>
          </p:nvPr>
        </p:nvGraphicFramePr>
        <p:xfrm>
          <a:off x="107695" y="949184"/>
          <a:ext cx="3905831" cy="288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8513"/>
              </p:ext>
            </p:extLst>
          </p:nvPr>
        </p:nvGraphicFramePr>
        <p:xfrm>
          <a:off x="61017" y="3835048"/>
          <a:ext cx="4037162" cy="297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90038" y="2132933"/>
            <a:ext cx="3898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Окружной робототехнический фестиваль </a:t>
            </a:r>
          </a:p>
          <a:p>
            <a:pPr algn="ctr"/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altLang="ru-RU" sz="15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РобоФест</a:t>
            </a:r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-Урал», </a:t>
            </a:r>
            <a:r>
              <a:rPr lang="ru-RU" altLang="ru-RU" sz="15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540 </a:t>
            </a:r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человек из 6 регионов</a:t>
            </a:r>
            <a:endParaRPr lang="ru-RU" sz="15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20989" r="6663" b="26278"/>
          <a:stretch/>
        </p:blipFill>
        <p:spPr>
          <a:xfrm>
            <a:off x="8300040" y="2767246"/>
            <a:ext cx="3651883" cy="1746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00040" y="4530547"/>
            <a:ext cx="3788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Первенство России по авиационным моделям, </a:t>
            </a:r>
            <a:r>
              <a:rPr lang="ru-RU" altLang="ru-RU" sz="15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100 </a:t>
            </a:r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человек из </a:t>
            </a:r>
            <a:r>
              <a:rPr lang="ru-RU" altLang="ru-RU" sz="15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11 </a:t>
            </a:r>
            <a:r>
              <a:rPr lang="ru-RU" alt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регионов</a:t>
            </a:r>
            <a:endParaRPr lang="ru-RU" sz="15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90038" y="5247718"/>
            <a:ext cx="3935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Первенство Пермского края по робототехнике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Открытая научно-техническая олимпиада обучающихся Пермского 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Первенство Пермского края  по радиоспорту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Краевые соревнования по судомодельному 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Краевой конкурс «Юный радиолюбитель»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Краевой конкурс «Юные техники и изобретатели Пермского края»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32973"/>
              </p:ext>
            </p:extLst>
          </p:nvPr>
        </p:nvGraphicFramePr>
        <p:xfrm>
          <a:off x="4114800" y="1491382"/>
          <a:ext cx="387964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Краевой центр: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Пермский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центр «Муравейник»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Муниципальные центры: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ЦД(ю)НТТ </a:t>
                      </a:r>
                      <a:r>
                        <a:rPr lang="ru-RU" sz="1600" dirty="0"/>
                        <a:t>(Березники)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Школа технического резерва (Полазна)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ДДТ «Дар» (Кунгур)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ЦДТ «Юность» (Пермь)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ДЮЦ «Импульс» (Пермский район)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ЦД(ю)ТТ</a:t>
                      </a:r>
                      <a:r>
                        <a:rPr lang="ru-RU" sz="1600" baseline="0" dirty="0"/>
                        <a:t> «ЮТЕКС» (Чайковский)</a:t>
                      </a:r>
                      <a:endParaRPr lang="ru-RU" sz="1600" dirty="0"/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14800" y="929034"/>
            <a:ext cx="38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Ресурсные центры поддержки </a:t>
            </a:r>
          </a:p>
          <a:p>
            <a:pPr algn="ctr"/>
            <a:r>
              <a:rPr lang="ru-RU" sz="1400" b="1" u="sng" dirty="0" smtClean="0"/>
              <a:t>технического творчества</a:t>
            </a:r>
            <a:endParaRPr lang="ru-RU" sz="1400" b="1" u="sng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68" y="4046957"/>
            <a:ext cx="1509679" cy="20120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3997" y="4046957"/>
            <a:ext cx="2147664" cy="1698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63" y="5452427"/>
            <a:ext cx="1754379" cy="1317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0040" y="1164567"/>
            <a:ext cx="3346781" cy="965450"/>
          </a:xfrm>
          <a:prstGeom prst="rect">
            <a:avLst/>
          </a:prstGeom>
        </p:spPr>
      </p:pic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3709359" y="89155"/>
            <a:ext cx="7268390" cy="69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ТЕХНИЧЕСКОЕ ТВОРЧЕСТВО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82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8264" cy="1164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008" y="0"/>
            <a:ext cx="1477992" cy="2147977"/>
          </a:xfrm>
          <a:prstGeom prst="rect">
            <a:avLst/>
          </a:prstGeom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78245"/>
              </p:ext>
            </p:extLst>
          </p:nvPr>
        </p:nvGraphicFramePr>
        <p:xfrm>
          <a:off x="466913" y="1353364"/>
          <a:ext cx="5769656" cy="54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54801" y="1915059"/>
            <a:ext cx="5187342" cy="4657808"/>
          </a:xfrm>
          <a:prstGeom prst="rect">
            <a:avLst/>
          </a:prstGeom>
        </p:spPr>
        <p:txBody>
          <a:bodyPr/>
          <a:lstStyle/>
          <a:p>
            <a:pPr marL="449263" indent="-449263">
              <a:buFont typeface="Wingdings" panose="05000000000000000000" pitchFamily="2" charset="2"/>
              <a:buChar char="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основной объект НОКО</a:t>
            </a:r>
          </a:p>
          <a:p>
            <a:pPr marL="449263" indent="-449263"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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Навигация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ключевая задача НОКО</a:t>
            </a:r>
          </a:p>
          <a:p>
            <a:pPr marL="449263" indent="-449263">
              <a:buFont typeface="Wingdings" panose="05000000000000000000" pitchFamily="2" charset="2"/>
              <a:buChar char=""/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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Кластеризация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обязательный механизм</a:t>
            </a:r>
          </a:p>
          <a:p>
            <a:pPr marL="449263" indent="-449263"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defRPr/>
            </a:pPr>
            <a:endParaRPr lang="ru-R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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потребительская оценка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главные инструменты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876096" y="4665112"/>
            <a:ext cx="360362" cy="1873250"/>
          </a:xfrm>
          <a:prstGeom prst="rightBrace">
            <a:avLst>
              <a:gd name="adj1" fmla="val 8333"/>
              <a:gd name="adj2" fmla="val 18397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3192" y="303488"/>
            <a:ext cx="10437963" cy="9787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НЕЗАВИСИМАЯ ОЦЕНКА КАЧЕСТВА ОБРАЗОВАНИЯ: </a:t>
            </a:r>
          </a:p>
          <a:p>
            <a:pPr algn="ctr"/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особенности дополнительного образования</a:t>
            </a:r>
            <a:endParaRPr lang="ru-RU" altLang="ru-RU" sz="36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10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417</Words>
  <Application>Microsoft Office PowerPoint</Application>
  <PresentationFormat>Произвольный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Косолапова Диана Игоревна</dc:creator>
  <cp:lastModifiedBy>пользователь</cp:lastModifiedBy>
  <cp:revision>30</cp:revision>
  <dcterms:created xsi:type="dcterms:W3CDTF">2017-07-06T08:51:50Z</dcterms:created>
  <dcterms:modified xsi:type="dcterms:W3CDTF">2017-08-16T18:26:53Z</dcterms:modified>
</cp:coreProperties>
</file>