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5" r:id="rId3"/>
    <p:sldId id="292" r:id="rId4"/>
    <p:sldId id="300" r:id="rId5"/>
    <p:sldId id="299" r:id="rId6"/>
    <p:sldId id="298" r:id="rId7"/>
    <p:sldId id="296" r:id="rId8"/>
    <p:sldId id="294" r:id="rId9"/>
    <p:sldId id="297" r:id="rId10"/>
    <p:sldId id="264" r:id="rId11"/>
  </p:sldIdLst>
  <p:sldSz cx="9144000" cy="5143500" type="screen16x9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95B"/>
    <a:srgbClr val="B0CB1F"/>
    <a:srgbClr val="254082"/>
    <a:srgbClr val="005294"/>
    <a:srgbClr val="004A7B"/>
    <a:srgbClr val="00AD8C"/>
    <a:srgbClr val="00947B"/>
    <a:srgbClr val="E76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343" autoAdjust="0"/>
  </p:normalViewPr>
  <p:slideViewPr>
    <p:cSldViewPr>
      <p:cViewPr varScale="1">
        <p:scale>
          <a:sx n="99" d="100"/>
          <a:sy n="99" d="100"/>
        </p:scale>
        <p:origin x="-73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5C194D6-3316-4DAC-AC4B-9B85455CE194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B52D453-AE06-4F62-AA6A-030761BC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EFA0A1-8271-4BD9-8CD5-51991BC90D98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5938"/>
            <a:ext cx="4591050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5C37B06-F3D8-4D5B-ABA0-F79DCBE9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73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412A2-3061-4C03-ABFB-BBEA8E70F66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Тел.89824820657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D88C8-2123-4C1E-A913-FC9A042CEB7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Х5 ритейл групп,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Адм.Перми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и Пермского края, Министерство образования пермского края, ПЗСП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Под эгидой Лиги ПМ.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1039DC-BF3B-458E-86D0-5C6D60A3E3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DA7A9-4E63-4A83-AEF6-7D87A182EC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806BA-CB28-4A4E-98DC-735425EBB4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7AF86-854D-482F-A91C-B5E20FBA96E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altLang="ru-RU" dirty="0" smtClean="0"/>
              <a:t>?:Приглашаем к сотрудничеству сборщиков. Стоимость 160 </a:t>
            </a:r>
            <a:r>
              <a:rPr lang="ru-RU" altLang="ru-RU" dirty="0" err="1" smtClean="0"/>
              <a:t>руб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шт</a:t>
            </a:r>
            <a:r>
              <a:rPr lang="ru-RU" altLang="ru-RU" dirty="0" smtClean="0"/>
              <a:t> с НДС в Перми.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6EA8-C733-4C9B-B54D-E100FE1DEE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altLang="ru-RU" dirty="0" smtClean="0"/>
              <a:t>+Огнестойкий </a:t>
            </a:r>
            <a:r>
              <a:rPr lang="ru-RU" altLang="ru-RU" dirty="0" err="1" smtClean="0"/>
              <a:t>картон+сертификат</a:t>
            </a:r>
            <a:r>
              <a:rPr lang="ru-RU" alt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D8BCA-A6B0-4424-8A31-A5145DCC2E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AE473-1EB4-40A6-9A56-F952FA2C34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ЭкоПак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-Ф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C685C-74A4-4ACD-B5FB-C2308235289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6E50-1A6A-476D-9469-A6F197CCFEF9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84D1-27B9-4C1D-B477-93F278ABF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1A0E-6C60-481A-845A-4AD9075ECA1D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4ED8-6D1C-4889-9950-5233C5146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AC0-76C1-4195-9A07-8B4D123900DB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5667-BB31-4AB4-B7C6-F2216F602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304F-A2BC-4539-B2E3-8B1D0054A5FD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690B-7D68-4B40-9E04-0E57CEC3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4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287-5A85-432E-80A1-4373B321B730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EE9-1A2E-4AEF-9451-CE4E246C7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6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A6BC-B6B7-41C7-93E7-1500844B8D48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CD69-0FC2-4106-AE45-DE40CEF6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0F0A-4690-4561-8B81-634160043E63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E2D3-1D8B-459B-A8AF-CE3CA7C69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0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857E-B199-4EB9-BCE6-4B50BE35576A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AF1E-2703-4592-A88E-9F6298B70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1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2436-0962-4857-B99A-568254467058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8C4-2C91-443F-B086-56ACA92E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66FB-E65C-46DE-BA42-CE461B50F996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0DBB-D7D7-4069-AC33-768EDE6B3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4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1FBA-B5C7-4D32-BB55-87CA7C94B551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28C7-C548-40EB-9505-831F9043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6ED96-DDF4-495F-A3F3-5F2E3078CBC5}" type="datetime1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DDD0A-0B91-4FE4-8EE7-DE29EA4FF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БелоусоваАА\Desktop\Экобокс\фон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5035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107950" y="4084638"/>
            <a:ext cx="37449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Проект по сбору бумажных отходов </a:t>
            </a:r>
            <a:endParaRPr lang="ru-RU" altLang="ru-RU" sz="1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ЭКОЛОГИЧЕСКИЙ ДЕСАНТ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БелоусоваАА\Desktop\Экобокс\фон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07950" y="3867150"/>
            <a:ext cx="25193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Руководитель проекта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Игорь Олегович Синицын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коммерческий директор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Группы предприятий «ПЦБК» </a:t>
            </a:r>
            <a:endParaRPr lang="en-US" altLang="ru-RU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Тел: + 7 982 482 06 57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Igor.Sinitsyn@pcbk.ru</a:t>
            </a:r>
            <a:endParaRPr lang="ru-RU" altLang="ru-RU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2916238" y="4083050"/>
            <a:ext cx="3527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Для участия в проекте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«Экологический десант»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просим Вас связаться с диспетчером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тел.: 247-39-48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C:\Users\БелоусоваАА\Desktop\Экобокс\Слайд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7"/>
          <p:cNvSpPr>
            <a:spLocks noGrp="1"/>
          </p:cNvSpPr>
          <p:nvPr>
            <p:ph type="ctrTitle"/>
          </p:nvPr>
        </p:nvSpPr>
        <p:spPr>
          <a:xfrm>
            <a:off x="323850" y="0"/>
            <a:ext cx="8712200" cy="9461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Участники и партнеры проекта</a:t>
            </a:r>
          </a:p>
        </p:txBody>
      </p:sp>
      <p:pic>
        <p:nvPicPr>
          <p:cNvPr id="3076" name="Picture 3" descr="C:\Users\БелоусоваАА\Desktop\Экобокс\semya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5" t="32024" r="13704" b="38789"/>
          <a:stretch>
            <a:fillRect/>
          </a:stretch>
        </p:blipFill>
        <p:spPr bwMode="auto">
          <a:xfrm>
            <a:off x="3014663" y="3252788"/>
            <a:ext cx="78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1"/>
          <p:cNvSpPr>
            <a:spLocks noChangeArrowheads="1"/>
          </p:cNvSpPr>
          <p:nvPr/>
        </p:nvSpPr>
        <p:spPr bwMode="auto">
          <a:xfrm>
            <a:off x="2724150" y="240188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Правительство Пермского края</a:t>
            </a:r>
          </a:p>
        </p:txBody>
      </p:sp>
      <p:pic>
        <p:nvPicPr>
          <p:cNvPr id="3078" name="Picture 17" descr="C:\Users\БелоусоваАА\Desktop\Экобокс\Coat_of_Arms_of_Perm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33450"/>
            <a:ext cx="6731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C:\Users\БелоусоваАА\Desktop\Экобокс\Coat_of_Arms_of_Perm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890588"/>
            <a:ext cx="6731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9" descr="C:\Users\БелоусоваАА\Desktop\Экобокс\x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31219" r="68736" b="34390"/>
          <a:stretch>
            <a:fillRect/>
          </a:stretch>
        </p:blipFill>
        <p:spPr bwMode="auto">
          <a:xfrm>
            <a:off x="898525" y="3346450"/>
            <a:ext cx="936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 descr="C:\Users\БелоусоваАА\Desktop\Экобокс\Logo_pzs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3"/>
          <a:stretch>
            <a:fillRect/>
          </a:stretch>
        </p:blipFill>
        <p:spPr bwMode="auto">
          <a:xfrm>
            <a:off x="4748213" y="32670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250825" y="2284413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Государственная дума федерального собрания Российской Федерации</a:t>
            </a:r>
          </a:p>
        </p:txBody>
      </p: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4451350" y="2284413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Министерство образования Пермского края</a:t>
            </a:r>
          </a:p>
        </p:txBody>
      </p:sp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488950" y="4249738"/>
            <a:ext cx="175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X5 Retail Group</a:t>
            </a:r>
            <a:endParaRPr lang="ru-RU" alt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4257675" y="4157663"/>
            <a:ext cx="175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Пермский завод силикатных панелей</a:t>
            </a:r>
          </a:p>
        </p:txBody>
      </p:sp>
      <p:sp>
        <p:nvSpPr>
          <p:cNvPr id="30" name="Прямоугольник 1"/>
          <p:cNvSpPr>
            <a:spLocks noChangeArrowheads="1"/>
          </p:cNvSpPr>
          <p:nvPr/>
        </p:nvSpPr>
        <p:spPr bwMode="auto">
          <a:xfrm>
            <a:off x="2532063" y="4062413"/>
            <a:ext cx="175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Торгово-развлекательный комплекс «</a:t>
            </a:r>
            <a:r>
              <a:rPr lang="ru-RU" alt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СемьЯ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3087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62B025B-5526-42A5-AD94-B0CAAEE5ACAB}" type="slidenum">
              <a:rPr lang="ru-RU" altLang="ru-RU" sz="1200" smtClean="0">
                <a:solidFill>
                  <a:srgbClr val="03995B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1200" smtClean="0">
              <a:solidFill>
                <a:srgbClr val="03995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88" name="Picture 23" descr="C:\Users\БелоусоваАА\Desktop\Экобокс\гд-лог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203325"/>
            <a:ext cx="1384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5ED4C63-AFE1-4EE5-9516-5EA8902347EB}" type="slidenum">
              <a:rPr lang="ru-RU" altLang="ru-RU" sz="1200" smtClean="0">
                <a:solidFill>
                  <a:srgbClr val="03995B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1200" smtClean="0">
              <a:solidFill>
                <a:srgbClr val="03995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8" descr="C:\Users\БелоусоваАА\Desktop\Экобокс\Слайд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БелоусоваАА\Desktop\Экобокс\Слайд 3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42988" y="268288"/>
            <a:ext cx="35290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Проблема отходов </a:t>
            </a:r>
            <a:r>
              <a:rPr lang="en-US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одна из самых важных экологических проблем, с которой столкнулось человечество.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Всего в </a:t>
            </a: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России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насчитывается более </a:t>
            </a: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 тыс.  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крупных свалок, их площадь – более </a:t>
            </a: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 млн га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(= </a:t>
            </a:r>
            <a:r>
              <a:rPr lang="en-US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Швейцарии).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Каждый из нас отправляет на свалку </a:t>
            </a: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400 кг </a:t>
            </a:r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мусора в год.</a:t>
            </a:r>
          </a:p>
        </p:txBody>
      </p:sp>
      <p:sp>
        <p:nvSpPr>
          <p:cNvPr id="5124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D6BAB2E-7422-49B3-978C-2FAB227D2DCB}" type="slidenum">
              <a:rPr lang="ru-RU" altLang="ru-RU" sz="1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u-RU" altLang="ru-RU" sz="1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250825" y="2787650"/>
            <a:ext cx="4681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Современный метод решения этой проблемы — раздельный сбор отходов и их переработка. Сегодня это признано во всем мире. Некоторые страны уже перерабатывают до 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70%</a:t>
            </a: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отходов, а у нас в стране — меньше 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5%</a:t>
            </a: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отходов. </a:t>
            </a: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06388" y="50800"/>
            <a:ext cx="469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>
                <a:solidFill>
                  <a:schemeClr val="bg1"/>
                </a:solidFill>
                <a:latin typeface="Arial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БелоусоваАА\Desktop\Экобокс\Слайд 4_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323850" y="1127125"/>
            <a:ext cx="4824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Один сотрудник офиса в среднем выбрасывает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100 кг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бумаги в год.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60%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распечатанных документов используются менее 24 часов, после чего попадают в мусорное ведро, а оттуда – на полигон бытовых отходов.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8313" y="1954213"/>
            <a:ext cx="410368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49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D7AA670-4877-4BD1-9F6B-B50A376980CE}" type="slidenum">
              <a:rPr lang="ru-RU" altLang="ru-RU" sz="1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altLang="ru-RU" sz="1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7"/>
          <p:cNvSpPr>
            <a:spLocks noGrp="1"/>
          </p:cNvSpPr>
          <p:nvPr>
            <p:ph type="ctrTitle"/>
          </p:nvPr>
        </p:nvSpPr>
        <p:spPr>
          <a:xfrm>
            <a:off x="323850" y="0"/>
            <a:ext cx="5616575" cy="9461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ПЕРЕРАБОТКА БУМАГИ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C:\Users\БелоусоваАА\Desktop\Экобокс\Слайд 5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2843213" y="195263"/>
            <a:ext cx="619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Присоединяйтесь к проекту по сбору бумажных отходов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2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Экологический десант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179388" y="2341563"/>
            <a:ext cx="3097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Бесплатно устанавливаем </a:t>
            </a:r>
            <a:r>
              <a:rPr lang="ru-RU" alt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Экобоксы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Бесплатно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вывозим собранную макулатуру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648399C-498A-456E-B491-4CAF0A05EA40}" type="slidenum">
              <a:rPr lang="ru-RU" altLang="ru-RU" sz="12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12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276350"/>
            <a:ext cx="60483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Варианты участия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(Установка </a:t>
            </a: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экобоксов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для сбора макулатуры в вашем офисе):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348038" y="2341563"/>
            <a:ext cx="3024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Приобретаете </a:t>
            </a:r>
            <a:r>
              <a:rPr lang="ru-RU" alt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Экобоксы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Цена: 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160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руб./шт.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Самостоятельно  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сдаете макулатуру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2275" y="2006600"/>
            <a:ext cx="576263" cy="274638"/>
          </a:xfrm>
          <a:prstGeom prst="straightConnector1">
            <a:avLst/>
          </a:prstGeom>
          <a:ln w="38100">
            <a:solidFill>
              <a:srgbClr val="03995B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67175" y="2008188"/>
            <a:ext cx="576263" cy="276225"/>
          </a:xfrm>
          <a:prstGeom prst="straightConnector1">
            <a:avLst/>
          </a:prstGeom>
          <a:ln w="38100">
            <a:solidFill>
              <a:srgbClr val="03995B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78" name="Прямоугольник 2"/>
          <p:cNvSpPr>
            <a:spLocks noChangeArrowheads="1"/>
          </p:cNvSpPr>
          <p:nvPr/>
        </p:nvSpPr>
        <p:spPr bwMode="auto">
          <a:xfrm>
            <a:off x="179388" y="3940175"/>
            <a:ext cx="6192837" cy="646113"/>
          </a:xfrm>
          <a:prstGeom prst="rect">
            <a:avLst/>
          </a:prstGeom>
          <a:solidFill>
            <a:srgbClr val="03995B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Гарантируем дальнейшую переработку макулатуры           с предоставлением необходимой документации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Users\БелоусоваАА\Desktop\Экобокс\Слайд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395288" y="1016000"/>
            <a:ext cx="47529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Предназначен для сбора макулатуры с последующим вывозом на переработку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Размеры: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53х44х70 см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Вес: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1,65 кг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Характеристики: </a:t>
            </a:r>
          </a:p>
          <a:p>
            <a:pPr marL="176213" indent="-176213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- изготовлен из экологического сырья       (</a:t>
            </a:r>
            <a:r>
              <a:rPr lang="ru-RU" alt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гофрокартона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);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- отличается простотой сборки;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- предусмотрены ручки для переноса.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8163" y="1779588"/>
            <a:ext cx="41052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7"/>
          <p:cNvSpPr>
            <a:spLocks noGrp="1"/>
          </p:cNvSpPr>
          <p:nvPr>
            <p:ph type="ctrTitle"/>
          </p:nvPr>
        </p:nvSpPr>
        <p:spPr>
          <a:xfrm>
            <a:off x="395288" y="0"/>
            <a:ext cx="6192837" cy="9461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2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Экобокс</a:t>
            </a:r>
            <a:r>
              <a:rPr lang="ru-RU" altLang="ru-RU" sz="2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для макулатуры</a:t>
            </a:r>
          </a:p>
        </p:txBody>
      </p:sp>
      <p:sp>
        <p:nvSpPr>
          <p:cNvPr id="8198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11EFE6E-FC7D-464A-9CB4-B87FE87D8DD8}" type="slidenum">
              <a:rPr lang="ru-RU" altLang="ru-RU" sz="1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altLang="ru-RU" sz="1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БелоусоваАА\Desktop\Экобокс\Слайд 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7"/>
          <p:cNvSpPr>
            <a:spLocks noGrp="1"/>
          </p:cNvSpPr>
          <p:nvPr>
            <p:ph type="ctrTitle"/>
          </p:nvPr>
        </p:nvSpPr>
        <p:spPr>
          <a:xfrm>
            <a:off x="3527425" y="112713"/>
            <a:ext cx="5616575" cy="9461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Увеличенный фрагмент нанесения печати</a:t>
            </a:r>
            <a:endParaRPr lang="ru-RU" altLang="ru-RU" sz="2200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9A4A43E-5157-4836-A983-BC07E0101661}" type="slidenum">
              <a:rPr lang="ru-RU" altLang="ru-RU" sz="12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altLang="ru-RU" sz="12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C:\Users\БелоусоваАА\Desktop\Экобокс\Слайд 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7938"/>
            <a:ext cx="9156700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338138" y="987425"/>
            <a:ext cx="4378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1 этап: на замках, не требует склейки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2 этап (дно): ласточкин хвост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3 этап (крышка): на замках</a:t>
            </a:r>
          </a:p>
        </p:txBody>
      </p:sp>
      <p:sp>
        <p:nvSpPr>
          <p:cNvPr id="10244" name="TextBox 15"/>
          <p:cNvSpPr txBox="1">
            <a:spLocks noChangeArrowheads="1"/>
          </p:cNvSpPr>
          <p:nvPr/>
        </p:nvSpPr>
        <p:spPr bwMode="auto">
          <a:xfrm>
            <a:off x="468313" y="2284413"/>
            <a:ext cx="84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3995B"/>
                </a:solidFill>
                <a:latin typeface="Tahoma" pitchFamily="34" charset="0"/>
                <a:cs typeface="Tahoma" pitchFamily="34" charset="0"/>
              </a:rPr>
              <a:t>1 этап</a:t>
            </a:r>
          </a:p>
        </p:txBody>
      </p:sp>
      <p:sp>
        <p:nvSpPr>
          <p:cNvPr id="10245" name="TextBox 16"/>
          <p:cNvSpPr txBox="1">
            <a:spLocks noChangeArrowheads="1"/>
          </p:cNvSpPr>
          <p:nvPr/>
        </p:nvSpPr>
        <p:spPr bwMode="auto">
          <a:xfrm>
            <a:off x="3519488" y="2098675"/>
            <a:ext cx="846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3995B"/>
                </a:solidFill>
                <a:latin typeface="Tahoma" pitchFamily="34" charset="0"/>
                <a:cs typeface="Tahoma" pitchFamily="34" charset="0"/>
              </a:rPr>
              <a:t>2 этап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6165850" y="1079500"/>
            <a:ext cx="846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3995B"/>
                </a:solidFill>
                <a:latin typeface="Tahoma" pitchFamily="34" charset="0"/>
                <a:cs typeface="Tahoma" pitchFamily="34" charset="0"/>
              </a:rPr>
              <a:t>3 этап</a:t>
            </a:r>
          </a:p>
        </p:txBody>
      </p:sp>
      <p:sp>
        <p:nvSpPr>
          <p:cNvPr id="17" name="Заголовок 7"/>
          <p:cNvSpPr txBox="1">
            <a:spLocks/>
          </p:cNvSpPr>
          <p:nvPr/>
        </p:nvSpPr>
        <p:spPr bwMode="auto">
          <a:xfrm>
            <a:off x="395288" y="0"/>
            <a:ext cx="6192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СБОРКА </a:t>
            </a:r>
            <a:r>
              <a:rPr lang="ru-RU" altLang="ru-RU" sz="22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ЭкобоксА</a:t>
            </a:r>
            <a:r>
              <a:rPr lang="ru-RU" altLang="ru-RU" sz="2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для макулатуры</a:t>
            </a:r>
          </a:p>
        </p:txBody>
      </p:sp>
      <p:sp>
        <p:nvSpPr>
          <p:cNvPr id="10248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4818063"/>
            <a:ext cx="404812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240E769-3C1B-43B2-8D59-6EF13C1F6A93}" type="slidenum">
              <a:rPr lang="ru-RU" altLang="ru-RU" sz="1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u-RU" altLang="ru-RU" sz="1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355</Words>
  <Application>Microsoft Office PowerPoint</Application>
  <PresentationFormat>Экран (16:9)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+mj-lt</vt:lpstr>
      <vt:lpstr>Тема Office</vt:lpstr>
      <vt:lpstr>Презентация PowerPoint</vt:lpstr>
      <vt:lpstr>Участники и партнеры проекта</vt:lpstr>
      <vt:lpstr>Презентация PowerPoint</vt:lpstr>
      <vt:lpstr>Презентация PowerPoint</vt:lpstr>
      <vt:lpstr>ПЕРЕРАБОТКА БУМАГИ</vt:lpstr>
      <vt:lpstr>Презентация PowerPoint</vt:lpstr>
      <vt:lpstr>Экобокс для макулатуры</vt:lpstr>
      <vt:lpstr>Увеличенный фрагмент нанесения печати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ЖиряковаАА</dc:creator>
  <cp:lastModifiedBy>Гусев Григорий Геннадьевич</cp:lastModifiedBy>
  <cp:revision>353</cp:revision>
  <cp:lastPrinted>2017-08-09T05:24:19Z</cp:lastPrinted>
  <dcterms:created xsi:type="dcterms:W3CDTF">2013-12-18T08:41:18Z</dcterms:created>
  <dcterms:modified xsi:type="dcterms:W3CDTF">2017-08-30T06:04:33Z</dcterms:modified>
</cp:coreProperties>
</file>