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60" r:id="rId6"/>
    <p:sldId id="280" r:id="rId7"/>
    <p:sldId id="281" r:id="rId8"/>
    <p:sldId id="282" r:id="rId9"/>
    <p:sldId id="284" r:id="rId10"/>
    <p:sldId id="285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261" r:id="rId23"/>
    <p:sldId id="262" r:id="rId24"/>
    <p:sldId id="264" r:id="rId25"/>
    <p:sldId id="265" r:id="rId26"/>
    <p:sldId id="266" r:id="rId27"/>
    <p:sldId id="268" r:id="rId28"/>
    <p:sldId id="269" r:id="rId29"/>
    <p:sldId id="27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7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aaalexperm@yandex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05177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Новые УМК для обучения биологии в Федеральном перечне учебников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/>
              <a:t>Методический семинар учителей биологии общеобразовательных организаций Пермского края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b="1" dirty="0" smtClean="0"/>
              <a:t>18.02.2020</a:t>
            </a:r>
            <a:br>
              <a:rPr lang="ru-RU" sz="2200" b="1" dirty="0" smtClean="0"/>
            </a:br>
            <a:r>
              <a:rPr lang="ru-RU" sz="2200" b="1" dirty="0" smtClean="0"/>
              <a:t>часть 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b="1" dirty="0" smtClean="0">
                <a:solidFill>
                  <a:schemeClr val="tx1"/>
                </a:solidFill>
                <a:latin typeface="Arial"/>
              </a:rPr>
              <a:t>Акулов Александр Алексеевич      </a:t>
            </a:r>
            <a:endParaRPr lang="ru-RU" b="1" dirty="0" smtClean="0"/>
          </a:p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sz="2400" dirty="0" smtClean="0">
                <a:solidFill>
                  <a:schemeClr val="tx1"/>
                </a:solidFill>
                <a:latin typeface="Arial"/>
              </a:rPr>
              <a:t>ведущий научный сотрудник отдела сопровождения ФГОС, доцент, канд. биол. наук</a:t>
            </a:r>
            <a:r>
              <a:rPr lang="ru-RU" dirty="0" smtClean="0">
                <a:solidFill>
                  <a:schemeClr val="tx1"/>
                </a:solidFill>
                <a:latin typeface="Arial"/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dirty="0" smtClean="0">
                <a:solidFill>
                  <a:schemeClr val="tx1"/>
                </a:solidFill>
                <a:latin typeface="Arial"/>
              </a:rPr>
              <a:t>Институт развития образования Пермского края </a:t>
            </a:r>
            <a:br>
              <a:rPr lang="ru-RU" dirty="0" smtClean="0">
                <a:solidFill>
                  <a:schemeClr val="tx1"/>
                </a:solidFill>
                <a:latin typeface="Arial"/>
              </a:rPr>
            </a:br>
            <a:r>
              <a:rPr lang="ru-RU" dirty="0" smtClean="0">
                <a:solidFill>
                  <a:schemeClr val="tx1"/>
                </a:solidFill>
                <a:latin typeface="Arial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/>
              </a:rPr>
            </a:br>
            <a:r>
              <a:rPr lang="en-US" dirty="0" smtClean="0">
                <a:solidFill>
                  <a:schemeClr val="tx1"/>
                </a:solidFill>
                <a:latin typeface="Arial"/>
                <a:hlinkClick r:id="rId2"/>
              </a:rPr>
              <a:t>aaalexperm@yandex.ru</a:t>
            </a:r>
            <a:r>
              <a:rPr lang="en-US" dirty="0" smtClean="0">
                <a:solidFill>
                  <a:schemeClr val="tx1"/>
                </a:solidFill>
                <a:latin typeface="Arial"/>
              </a:rPr>
              <a:t> </a:t>
            </a:r>
            <a:endParaRPr lang="ru-RU" dirty="0" smtClean="0">
              <a:solidFill>
                <a:schemeClr val="tx1"/>
              </a:solidFill>
              <a:latin typeface="Arial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1325" t="21342" r="33082" b="19024"/>
          <a:stretch>
            <a:fillRect/>
          </a:stretch>
        </p:blipFill>
        <p:spPr bwMode="auto">
          <a:xfrm>
            <a:off x="117475" y="476672"/>
            <a:ext cx="890905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25" t="14962" r="25451" b="17557"/>
          <a:stretch>
            <a:fillRect/>
          </a:stretch>
        </p:blipFill>
        <p:spPr bwMode="auto">
          <a:xfrm>
            <a:off x="98577" y="260648"/>
            <a:ext cx="894684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54" t="15115" r="25107" b="17663"/>
          <a:stretch>
            <a:fillRect/>
          </a:stretch>
        </p:blipFill>
        <p:spPr bwMode="auto">
          <a:xfrm>
            <a:off x="45306" y="404664"/>
            <a:ext cx="905338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911" t="13893" r="24334" b="12942"/>
          <a:stretch>
            <a:fillRect/>
          </a:stretch>
        </p:blipFill>
        <p:spPr bwMode="auto">
          <a:xfrm>
            <a:off x="13501" y="498944"/>
            <a:ext cx="9116998" cy="586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944" t="15420" r="25107" b="14457"/>
          <a:stretch>
            <a:fillRect/>
          </a:stretch>
        </p:blipFill>
        <p:spPr bwMode="auto">
          <a:xfrm>
            <a:off x="107504" y="332656"/>
            <a:ext cx="8784976" cy="596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855" t="13893" r="24936" b="13893"/>
          <a:stretch>
            <a:fillRect/>
          </a:stretch>
        </p:blipFill>
        <p:spPr bwMode="auto">
          <a:xfrm>
            <a:off x="179512" y="506895"/>
            <a:ext cx="8712968" cy="5844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40" t="12519" r="25279" b="13427"/>
          <a:stretch>
            <a:fillRect/>
          </a:stretch>
        </p:blipFill>
        <p:spPr bwMode="auto">
          <a:xfrm>
            <a:off x="104941" y="548680"/>
            <a:ext cx="8934118" cy="545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026" t="14809" r="24506" b="13893"/>
          <a:stretch>
            <a:fillRect/>
          </a:stretch>
        </p:blipFill>
        <p:spPr bwMode="auto">
          <a:xfrm>
            <a:off x="5549" y="578457"/>
            <a:ext cx="9132901" cy="570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286" t="12977" r="25451" b="13893"/>
          <a:stretch>
            <a:fillRect/>
          </a:stretch>
        </p:blipFill>
        <p:spPr bwMode="auto">
          <a:xfrm>
            <a:off x="179512" y="626165"/>
            <a:ext cx="8640960" cy="560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599" t="14046" r="25279" b="13885"/>
          <a:stretch>
            <a:fillRect/>
          </a:stretch>
        </p:blipFill>
        <p:spPr bwMode="auto">
          <a:xfrm>
            <a:off x="179512" y="594360"/>
            <a:ext cx="8712968" cy="566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Ь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1694" t="12729" r="21367" b="62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361" t="15304" r="24682" b="14760"/>
          <a:stretch>
            <a:fillRect/>
          </a:stretch>
        </p:blipFill>
        <p:spPr bwMode="auto">
          <a:xfrm>
            <a:off x="179512" y="450409"/>
            <a:ext cx="8784976" cy="595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72" t="16174" r="25171" b="14783"/>
          <a:stretch>
            <a:fillRect/>
          </a:stretch>
        </p:blipFill>
        <p:spPr bwMode="auto">
          <a:xfrm>
            <a:off x="27632" y="794441"/>
            <a:ext cx="9088736" cy="526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 l="2515" t="13194" r="21603" b="5289"/>
          <a:stretch>
            <a:fillRect/>
          </a:stretch>
        </p:blipFill>
        <p:spPr bwMode="auto">
          <a:xfrm>
            <a:off x="0" y="0"/>
            <a:ext cx="93091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 t="13194" r="20778" b="67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732" t="15395" r="20778" b="79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/>
          <a:srcRect l="2518" t="13194" r="20778" b="7492"/>
          <a:stretch>
            <a:fillRect/>
          </a:stretch>
        </p:blipFill>
        <p:spPr bwMode="auto">
          <a:xfrm>
            <a:off x="0" y="0"/>
            <a:ext cx="9309100" cy="696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 l="1692" t="10992" r="20778" b="7310"/>
          <a:stretch>
            <a:fillRect/>
          </a:stretch>
        </p:blipFill>
        <p:spPr bwMode="auto">
          <a:xfrm>
            <a:off x="0" y="0"/>
            <a:ext cx="9144000" cy="696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 l="1732" t="13194" r="30111" b="42044"/>
          <a:stretch>
            <a:fillRect/>
          </a:stretch>
        </p:blipFill>
        <p:spPr bwMode="auto">
          <a:xfrm>
            <a:off x="0" y="457200"/>
            <a:ext cx="8892480" cy="5420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1733" t="13194" r="20778" b="7492"/>
          <a:stretch>
            <a:fillRect/>
          </a:stretch>
        </p:blipFill>
        <p:spPr bwMode="auto">
          <a:xfrm>
            <a:off x="0" y="0"/>
            <a:ext cx="9378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t="13194" r="18303" b="7542"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 l="2557" t="12070" r="20778" b="7733"/>
          <a:stretch>
            <a:fillRect/>
          </a:stretch>
        </p:blipFill>
        <p:spPr bwMode="auto">
          <a:xfrm>
            <a:off x="0" y="0"/>
            <a:ext cx="937895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26" t="3120" r="6612" b="19591"/>
          <a:stretch>
            <a:fillRect/>
          </a:stretch>
        </p:blipFill>
        <p:spPr bwMode="auto">
          <a:xfrm>
            <a:off x="323528" y="404664"/>
            <a:ext cx="856895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 l="44395" t="13772" r="26535" b="3111"/>
          <a:stretch>
            <a:fillRect/>
          </a:stretch>
        </p:blipFill>
        <p:spPr bwMode="auto">
          <a:xfrm>
            <a:off x="323528" y="188640"/>
            <a:ext cx="8496944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415" t="18159" r="23538" b="10275"/>
          <a:stretch>
            <a:fillRect/>
          </a:stretch>
        </p:blipFill>
        <p:spPr bwMode="auto">
          <a:xfrm>
            <a:off x="251520" y="404664"/>
            <a:ext cx="84969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415" t="20957" r="23538" b="10681"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193" t="11111" r="28986" b="12222"/>
          <a:stretch>
            <a:fillRect/>
          </a:stretch>
        </p:blipFill>
        <p:spPr bwMode="auto">
          <a:xfrm>
            <a:off x="611560" y="476672"/>
            <a:ext cx="8208912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304" t="13434" r="24846" b="30046"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32</Words>
  <Application>Microsoft Office PowerPoint</Application>
  <PresentationFormat>Экран (4:3)</PresentationFormat>
  <Paragraphs>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Новые УМК для обучения биологии в Федеральном перечне учебников  Методический семинар учителей биологии общеобразовательных организаций Пермского края  18.02.2020 часть 2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28</cp:revision>
  <dcterms:created xsi:type="dcterms:W3CDTF">2020-02-14T08:04:10Z</dcterms:created>
  <dcterms:modified xsi:type="dcterms:W3CDTF">2020-04-24T05:24:32Z</dcterms:modified>
</cp:coreProperties>
</file>