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99A63C-3B82-4047-A489-6C9E6E0074B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852C17-9E97-4606-A9B4-AD0EE8CA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2867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cs960.vk.me/u152427787/147214634/x_8725d0d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30"/>
          <a:stretch/>
        </p:blipFill>
        <p:spPr bwMode="auto">
          <a:xfrm>
            <a:off x="1643042" y="1071546"/>
            <a:ext cx="5875308" cy="3964497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52857"/>
            <a:ext cx="85910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Игра «Мой 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Кудымкар»</a:t>
            </a: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Дерябина Маргарита Ивановна,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pPr algn="r">
              <a:spcBef>
                <a:spcPts val="0"/>
              </a:spcBef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Тютюных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Мария Геннадьевна,</a:t>
            </a:r>
          </a:p>
          <a:p>
            <a:pPr algn="r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МБДОУ Детский сад № 27</a:t>
            </a:r>
          </a:p>
          <a:p>
            <a:pPr algn="r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г.Кудымкара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9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Осенняя аллея. | Кудымкар (Кудымкарский район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5134"/>
            <a:ext cx="3096344" cy="226446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alleja_v_kudymkare__4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624"/>
            <a:ext cx="3193177" cy="221597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://api.ning.com/files/bAnmdOW7Nahj6hiroex8rmPavio8H3vLD8xglAVC9G-YIPaRK4BGMFwpR7ojQjdck2LZZFnktTOJJKlHyb0sArDLC1mWkEio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3096344" cy="20162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3.turbina.ru/photos.4/2/9/1/9/0/1709192/big.photo/Alleya-geroe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3" b="5521"/>
          <a:stretch/>
        </p:blipFill>
        <p:spPr bwMode="auto">
          <a:xfrm>
            <a:off x="5724127" y="2492897"/>
            <a:ext cx="3193177" cy="20162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fotki.yandex.ru/get/15593/20839000.cf/0_14eb52_92108569_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53136"/>
            <a:ext cx="3130021" cy="2016223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Одним из красивейших мест города, представляющих и историко-культурную ценность, является парк культуры и отдыха им. И.Я. Кривощекова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1" b="4242"/>
          <a:stretch/>
        </p:blipFill>
        <p:spPr bwMode="auto">
          <a:xfrm>
            <a:off x="5739515" y="4653135"/>
            <a:ext cx="3193176" cy="20162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 rot="10800000">
            <a:off x="3559806" y="6021287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67064" y="228473"/>
            <a:ext cx="515975" cy="6695936"/>
          </a:xfrm>
          <a:prstGeom prst="rect">
            <a:avLst/>
          </a:prstGeom>
        </p:spPr>
        <p:txBody>
          <a:bodyPr vert="wordArtVert" wrap="none" anchor="ctr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latin typeface="Times New Roman"/>
              </a:rPr>
              <a:t>ПАРК </a:t>
            </a:r>
            <a:r>
              <a:rPr lang="ru-RU" sz="2000" dirty="0" err="1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latin typeface="Times New Roman"/>
              </a:rPr>
              <a:t>им.КРИВОЩЕКОВА</a:t>
            </a:r>
            <a:r>
              <a:rPr lang="ru-RU" sz="20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latin typeface="Times New Roman"/>
              </a:rPr>
              <a:t> </a:t>
            </a:r>
            <a:endParaRPr lang="ru-RU" sz="2000" dirty="0"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solidFill>
                <a:schemeClr val="tx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6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264696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Воспитание любви и уважения к родному    городу    является    важнейшей составляющей   патриотического воспитания. Мы живем в замечательном   городе,  нам есть чем  гордиться  и  восхищаться.  Дети, живущие в нашем городе  должны  знать  историю города  Кудымкара,  его главные улицы, достопримечательности,  музеи,  поближе познакомились с его историческим обликом.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Цель игры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 Закрепление знаний о родном городе, его истории, достопримечательностях.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Формировать устойчивый интерес и заботливое отношение к родному городу.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Обогащать новыми знаниями о достопримечательностях  нашего города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Воспитание у детей  любви к родному городу,  чувство патриотизма.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Ход игры: </a:t>
            </a:r>
            <a:b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Левой  кнопкой мышки выбери  картинку,  с какой начнешь рассказ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На слайде найди лишнюю картинку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Назови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все оставшиеся картинки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Составь предложения и  рассказ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2667378" cy="188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289" y="2037888"/>
            <a:ext cx="1963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КУДЫМКАР</a:t>
            </a:r>
            <a:endParaRPr lang="ru-RU" sz="2600" dirty="0"/>
          </a:p>
        </p:txBody>
      </p:sp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16632"/>
            <a:ext cx="26642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613" y="2037888"/>
            <a:ext cx="17543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2600" dirty="0">
              <a:solidFill>
                <a:prstClr val="white"/>
              </a:solidFill>
            </a:endParaRPr>
          </a:p>
        </p:txBody>
      </p:sp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015" y="116632"/>
            <a:ext cx="27374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80515"/>
            <a:ext cx="2592287" cy="170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480515"/>
            <a:ext cx="2664296" cy="170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015" y="4480516"/>
            <a:ext cx="2550457" cy="17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131" y="2622238"/>
            <a:ext cx="2561258" cy="167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68589" y="2037888"/>
            <a:ext cx="27374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КРАСНАЯ ГОРКА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6240" y="3048356"/>
            <a:ext cx="39368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6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26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им.КРИВОЩЕКОВА</a:t>
            </a: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188897"/>
            <a:ext cx="19133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ТРАМПЛИН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8245" y="6192072"/>
            <a:ext cx="8370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КДЦ</a:t>
            </a: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6803" y="6192072"/>
            <a:ext cx="1259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1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3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617225.vk.me/v617225749/16ecb/W-qn8vcgVu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874"/>
            <a:ext cx="3013359" cy="2045299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omi-permarchiv.ru/uploads/images/exhibition/kudymkar/kudymkar-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2860"/>
          <a:stretch/>
        </p:blipFill>
        <p:spPr bwMode="auto">
          <a:xfrm>
            <a:off x="5921896" y="82183"/>
            <a:ext cx="3036561" cy="208399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271794"/>
            <a:ext cx="3036562" cy="213927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886"/>
            <a:ext cx="3018305" cy="215948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 descr="http://img-fotki.yandex.ru/get/9667/5655773.118/0_b93d6_49246f94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71794"/>
            <a:ext cx="3013359" cy="213927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rustoria.ru/images/content/g960x504/87/87de68ad46763c813b9819cadc8458d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3" r="9027"/>
          <a:stretch/>
        </p:blipFill>
        <p:spPr bwMode="auto">
          <a:xfrm>
            <a:off x="107504" y="4581886"/>
            <a:ext cx="3026475" cy="215948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476672"/>
            <a:ext cx="913712" cy="590465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КУДЫМКАР</a:t>
            </a:r>
            <a:endParaRPr lang="ru-RU" sz="4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rId8" action="ppaction://hlinksldjump"/>
          </p:cNvPr>
          <p:cNvSpPr/>
          <p:nvPr/>
        </p:nvSpPr>
        <p:spPr>
          <a:xfrm rot="10800000">
            <a:off x="3215999" y="6093295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09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cs629525.vk.me/v629525074/14177/i1XGy0jQ0j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112" y="2268194"/>
            <a:ext cx="3212407" cy="2036005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azetaraduga.ru/files/Image/DSC_0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82268"/>
            <a:ext cx="3273079" cy="2071687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permtuz.ru/upload_modules/gallery/full/e4da3b7fbbce2345d7772b0674a318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112" y="4509120"/>
            <a:ext cx="3212407" cy="216055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teatrkpo.ru/_ph/24/2/496856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08760"/>
            <a:ext cx="3240360" cy="226091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gursesintour.com/wp-content/uploads/Minkult-reshil-snyat-Anatoli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8194"/>
            <a:ext cx="3240360" cy="198382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 rot="10800000">
            <a:off x="3576039" y="5941147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vs-travel.ru/pics/tours0_info/Bolsho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21" y="82268"/>
            <a:ext cx="3240361" cy="2071687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0561" y="1086744"/>
            <a:ext cx="913712" cy="4027049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rgbClr val="222613"/>
                </a:solidFill>
                <a:latin typeface="Times New Roman"/>
              </a:rPr>
              <a:t>ТЕАТР</a:t>
            </a:r>
            <a:r>
              <a:rPr lang="ru-RU" dirty="0">
                <a:ln w="9525" cap="flat" cmpd="sng" algn="ctr">
                  <a:solidFill>
                    <a:srgbClr val="92D050"/>
                  </a:solidFill>
                  <a:prstDash val="solid"/>
                  <a:round/>
                </a:ln>
                <a:solidFill>
                  <a:srgbClr val="222613"/>
                </a:solidFill>
                <a:latin typeface="Times New Roman"/>
              </a:rPr>
              <a:t> 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1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24336" cy="216024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039438" cy="2076277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 descr="E:\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43532"/>
            <a:ext cx="3082290" cy="2065588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http://bashvel.ru/img/7/0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42"/>
          <a:stretch/>
        </p:blipFill>
        <p:spPr bwMode="auto">
          <a:xfrm>
            <a:off x="5854908" y="4653136"/>
            <a:ext cx="3082290" cy="2060393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24" y="2443532"/>
            <a:ext cx="3039437" cy="2065588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 rot="10800000">
            <a:off x="3419872" y="6065457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photos.wikimapia.org/p/00/03/34/31/61_bi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6" b="4449"/>
          <a:stretch/>
        </p:blipFill>
        <p:spPr bwMode="auto">
          <a:xfrm>
            <a:off x="5854908" y="116632"/>
            <a:ext cx="3082289" cy="2193985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80686"/>
            <a:ext cx="648511" cy="664872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rgbClr val="222613"/>
                </a:solidFill>
                <a:latin typeface="Times New Roman"/>
              </a:rPr>
              <a:t>КРАСНАЯ ГОРКА </a:t>
            </a:r>
            <a:endParaRPr lang="ru-RU" sz="2800" dirty="0"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panoramio.com/photos/large/51660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8" t="20261" b="11386"/>
          <a:stretch/>
        </p:blipFill>
        <p:spPr bwMode="auto">
          <a:xfrm>
            <a:off x="5935147" y="2482337"/>
            <a:ext cx="3042725" cy="20162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min-zasv.ru/wp-content/uploads/2016/02/hvfvgywpk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88640"/>
            <a:ext cx="3025517" cy="216024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zastavki.com/pictures/1280x720/2005/Sport_Skiing_002313_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2370"/>
            <a:ext cx="2952328" cy="2081769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p.vk.me/c631219/v631219059/fb16/BqhBXbMZB6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90" y="2482337"/>
            <a:ext cx="2940067" cy="20162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s623128.vk.me/v623128059/25c2c/SCqdoZj6SE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967" y="188639"/>
            <a:ext cx="2970690" cy="216024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 rot="10800000">
            <a:off x="3347864" y="6012173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files.web2edu.ru/fbb5826e-ba0c-43d1-a6b9-bd1eeef13cd6/bccf230a-a4b1-4e40-a150-63495b7ca7a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147" y="4612370"/>
            <a:ext cx="3042725" cy="204787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7152" y="1284985"/>
            <a:ext cx="781048" cy="510255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latin typeface="Times New Roman"/>
              </a:rPr>
              <a:t>ТРАМПЛИ</a:t>
            </a:r>
            <a:r>
              <a:rPr lang="ru-RU" sz="36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rgbClr val="222613"/>
                </a:solidFill>
                <a:latin typeface="Times New Roman"/>
              </a:rPr>
              <a:t>Н</a:t>
            </a:r>
            <a:r>
              <a:rPr lang="ru-RU" dirty="0">
                <a:ln w="9525" cap="flat" cmpd="sng" algn="ctr">
                  <a:solidFill>
                    <a:srgbClr val="92D050"/>
                  </a:solidFill>
                  <a:prstDash val="solid"/>
                  <a:round/>
                </a:ln>
                <a:solidFill>
                  <a:srgbClr val="222613"/>
                </a:solidFill>
                <a:latin typeface="Times New Roman"/>
              </a:rPr>
              <a:t> 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4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02" y="188641"/>
            <a:ext cx="3168995" cy="208823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 descr="E:\b9b5b67745de1be284eeda776eff5af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906" y="4568720"/>
            <a:ext cx="3277195" cy="2120449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://zwezda.perm.ru/storages/images/data_2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25082"/>
            <a:ext cx="3149784" cy="20162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ezformata.ru/content/Images/000/036/046/image360467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626" y="188641"/>
            <a:ext cx="3265898" cy="20162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7-inform.ru/files/2015/NOVEMBER/11112015/kvn_4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02" y="4568720"/>
            <a:ext cx="3170195" cy="2120449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mileplanet.ru/upload/hl-photo/796/633/muzei_kalashnikova_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626" y="2389078"/>
            <a:ext cx="3292475" cy="208823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 rot="10800000">
            <a:off x="3551778" y="6030187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2320807"/>
            <a:ext cx="847348" cy="208037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rgbClr val="222613"/>
                </a:solidFill>
                <a:latin typeface="Times New Roman"/>
              </a:rPr>
              <a:t>КДЦ</a:t>
            </a:r>
            <a:endParaRPr lang="ru-RU" sz="4000" dirty="0"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2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30116.vk.me/v630116144/19696/OQZgxgrQQ3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126347" cy="230425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627423.vk.me/v627423144/2008d/-vi66fg-4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390" y="2523106"/>
            <a:ext cx="3221915" cy="194421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s628623.vk.me/v628623144/8a48/-RXLQWqg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025" y="4590071"/>
            <a:ext cx="3221915" cy="211398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museum.ru/imgB.asp?53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389" y="139086"/>
            <a:ext cx="3221915" cy="228180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irtc.ru.images.1c-bitrix-cdn.ru/images/%D0%97%D0%B0%D0%BB_%D0%B8%D1%82%D0%B0%D0%BB%D1%8C%D1%8F%D0%BD%D1%81%D0%BA%D0%BE%D0%B9_%D1%81%D0%BA%D1%83%D0%BB%D1%8C%D0%BF%D1%82%D1%83%D1%80%D1%8B,_%D0%9F%D1%83%D1%88%D0%BA%D0%B8%D0%BD%D1%81%D0%BA%D0%B8%D0%B9_%D0%BC%D1%83%D0%B7%D0%B5%D0%B9,_%D0%9C%D0%BE%D1%81%D0%BA%D0%B2%D0%B0.jpg?14242704695660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79" y="2523106"/>
            <a:ext cx="3108688" cy="194421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tatic.panoramio.com/photos/large/115022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79" y="4590071"/>
            <a:ext cx="3108688" cy="211398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 rot="10800000">
            <a:off x="3576039" y="5949280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26861" y="1812028"/>
            <a:ext cx="781048" cy="336637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latin typeface="Times New Roman"/>
              </a:rPr>
              <a:t>МУЗЕЙ</a:t>
            </a:r>
            <a:r>
              <a:rPr lang="ru-RU" dirty="0">
                <a:ln w="9525" cap="flat" cmpd="sng" algn="ctr">
                  <a:solidFill>
                    <a:srgbClr val="92D050"/>
                  </a:solidFill>
                  <a:prstDash val="solid"/>
                  <a:round/>
                </a:ln>
                <a:solidFill>
                  <a:srgbClr val="222613"/>
                </a:solidFill>
                <a:latin typeface="Times New Roman"/>
              </a:rPr>
              <a:t> 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6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566</TotalTime>
  <Words>94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             </vt:lpstr>
      <vt:lpstr>Воспитание любви и уважения к родному    городу    является    важнейшей составляющей   патриотического воспитания. Мы живем в замечательном   городе,  нам есть чем  гордиться  и  восхищаться.  Дети, живущие в нашем городе  должны  знать  историю города  Кудымкара,  его главные улицы, достопримечательности,  музеи,  поближе познакомились с его историческим обликом. Цель игры: Закрепление знаний о родном городе, его истории, достопримечательностях. Задачи: - Формировать устойчивый интерес и заботливое отношение к родному городу. - Обогащать новыми знаниями о достопримечательностях  нашего города - Воспитание у детей  любви к родному городу,  чувство патриотизма. Ход игры:  1. Левой  кнопкой мышки выбери  картинку,  с какой начнешь рассказ 2. На слайде найди лишнюю картинку 3. Назови  все оставшиеся картинки 4. Составь предложения и  рассказ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Кудымкар</dc:title>
  <dc:creator>andrey</dc:creator>
  <cp:lastModifiedBy>Admin</cp:lastModifiedBy>
  <cp:revision>42</cp:revision>
  <dcterms:created xsi:type="dcterms:W3CDTF">2016-03-30T09:58:45Z</dcterms:created>
  <dcterms:modified xsi:type="dcterms:W3CDTF">2016-04-11T04:51:01Z</dcterms:modified>
</cp:coreProperties>
</file>