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2v9y0dukr6mq2.cloudfront.net/video/thumbnail/4BrdbiSFlik14dmb5/time-lapse-moving-cloud-on-blue-sky-background_vsqlgcjqx__F0000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7975"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  <p:pic>
        <p:nvPicPr>
          <p:cNvPr id="5" name="Picture 2" descr="http://img4.tourbina.ru/photos.4/8/6/0/6/0/1506068/big.photo/Kungur-istoritcheskiy.jpg"/>
          <p:cNvPicPr>
            <a:picLocks noChangeAspect="1" noChangeArrowheads="1"/>
          </p:cNvPicPr>
          <p:nvPr/>
        </p:nvPicPr>
        <p:blipFill>
          <a:blip r:embed="rId3" cstate="print"/>
          <a:srcRect l="890" t="18836" r="1224" b="39633"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«Прогулка по Кунгуру»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Номинация «Лучшая разработка дидактической игры по краеведению»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600" y="47244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Пустобаева Елена Викторовна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старший воспитатель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МАОУ СОШ№1 СП детский сад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Documents\Bluetooth Folder\IMG_20190911_2124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95401" y="152399"/>
            <a:ext cx="685800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2v9y0dukr6mq2.cloudfront.net/video/thumbnail/4BrdbiSFlik14dmb5/time-lapse-moving-cloud-on-blue-sky-background_vsqlgcjqx__F0000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7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Актуальность изучения краеведения в современном обществе очевидна. Краеведение является одним из важнейших источников расширения знаний о родном крае, воспитания любви к нему.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Многие ученые (Л.В.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А.Н. Леонтьев и др.) считают, что приобщение личности к культуре уже в дошкольном возрасте идет через присвоение общественно-исторического опыта, воплощенного в материальных и духовных ценностях и осваивается в активной созидательной деятельности.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Фундаментом патриотизма по праву рассматривается целенаправленное ознакомление детей с родным краем. Любовь к Отчизне начинается с любви к своей малой родине - месту, где родился человек. Базовый этап формирования у детей любви к Родине - накопление ими социального опыта жизни в своем городе, усвоение принятых в нем норм поведения, взаимоотношений, приобщение к миру его культуры.  ... Необходимо  показать ребенку, что родной город славен своей историей, традициями, достопримечательностями, памятниками, лучшими людьми. И хотя многие впечатления еще не осознаны им глубоко, но, пропущенные через детское восприятие, они играют огромную роль, в становлении личности патриота.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49676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2v9y0dukr6mq2.cloudfront.net/video/thumbnail/4BrdbiSFlik14dmb5/time-lapse-moving-cloud-on-blue-sky-background_vsqlgcjqx__F0000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7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расширение и обобщение знаний детей о родном городе.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1.Систематизировать знания детей  о городе Кунгуре, достопримечательностях.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2.Развивать внимание, логическое мышление; умение работать в команде.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.Воспитывать любовь к родному городу.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2v9y0dukr6mq2.cloudfront.net/video/thumbnail/4BrdbiSFlik14dmb5/time-lapse-moving-cloud-on-blue-sky-background_vsqlgcjqx__F0000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7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Игровое поле с темами и тепловыми аэростатами с номиналом в виде баллов; игровое поле с синим и зеленым секторами; 15 карточек с игровыми заданиями, 15 карточек с ответами.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Участники выбирают тему и номинал вопроса от 1 до 5. Ведущий выкладывает на игровое поле соответствующую карточку с заданием, после выполнения задания участники с ведущим проверяют ответы, которые находятся в файлах. При правильном ответе номинал вопроса зачисляется игроку (команде) в виде баллов (тепловой аэростат), если  игрок (команда) не справляется с заданием, вопрос переходит к другим участникам  игры.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Тепловые аэростаты с баллами игроки (команды) размещают на игровом поле, синий и зеленый сектора.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Выигрывает  команда, которая наберет наибольшее количество баллов.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9050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Правила игры: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2v9y0dukr6mq2.cloudfront.net/video/thumbnail/4BrdbiSFlik14dmb5/time-lapse-moving-cloud-on-blue-sky-background_vsqlgcjqx__F0000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7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«Знатоки Кунгура» - викторина.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«Достопримечательности города» –  угадайте достопримечательность города по фрагменту.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«Старинные здания» - найдите здание, которого нет в городе  Кунгуре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Кунгурские промыслы» – по серии картинок нужно назвать промыслы города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Кунгура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 игре выбирается ведущий, на первом этапе игры -  роль ведущего исполняет взрослый, далее роль ведущего может исполнять ребенок; 2 участника,  если участников много, то они делятся на две команды.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Можно предложить составить ребенку небольшой  рассказ о понравившемся ему объекте, промысле.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Сергей\Documents\Bluetooth Folder\IMG_20190911_212944.jpg"/>
          <p:cNvPicPr/>
          <p:nvPr/>
        </p:nvPicPr>
        <p:blipFill>
          <a:blip r:embed="rId2" cstate="print"/>
          <a:srcRect l="2226" r="1687"/>
          <a:stretch>
            <a:fillRect/>
          </a:stretch>
        </p:blipFill>
        <p:spPr bwMode="auto">
          <a:xfrm rot="10800000"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ергей\Documents\Bluetooth Folder\IMG_20190911_2116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ергей\Documents\Bluetooth Folder\IMG_20190911_212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ергей\Documents\Bluetooth Folder\IMG_20190911_211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 Дидактическая игра  «Прогулка по Кунгуру» для детей старшего дошкольного возраста  Номинация «Лучшая разработка дидактической игры по краеведению»   </vt:lpstr>
      <vt:lpstr>        Актуальность изучения краеведения в современном обществе очевидна. Краеведение является одним из важнейших источников расширения знаний о родном крае, воспитания любви к нему.           Многие ученые (Л.В. Выготский,  А.Н. Леонтьев и др.) считают, что приобщение личности к культуре уже в дошкольном возрасте идет через присвоение общественно-исторического опыта, воплощенного в материальных и духовных ценностях и осваивается в активной созидательной деятельности.           Фундаментом патриотизма по праву рассматривается целенаправленное ознакомление детей с родным краем. Любовь к Отчизне начинается с любви к своей малой родине - месту, где родился человек. Базовый этап формирования у детей любви к Родине - накопление ими социального опыта жизни в своем городе, усвоение принятых в нем норм поведения, взаимоотношений, приобщение к миру его культуры.  ... Необходимо  показать ребенку, что родной город славен своей историей, традициями, достопримечательностями, памятниками, лучшими людьми. И хотя многие впечатления еще не осознаны им глубоко, но, пропущенные через детское восприятие, они играют огромную роль, в становлении личности патриота.  </vt:lpstr>
      <vt:lpstr>Цель: расширение и обобщение знаний детей о родном городе. Задачи: 1.Систематизировать знания детей  о городе Кунгуре, достопримечательностях. 2.Развивать внимание, логическое мышление; умение работать в команде. 3 .Воспитывать любовь к родному городу.</vt:lpstr>
      <vt:lpstr>        Материалы:        Игровое поле с темами и тепловыми аэростатами с номиналом в виде баллов; игровое поле с синим и зеленым секторами; 15 карточек с игровыми заданиями, 15 карточек с ответами.                       Участники выбирают тему и номинал вопроса от 1 до 5. Ведущий выкладывает на игровое поле соответствующую карточку с заданием, после выполнения задания участники с ведущим проверяют ответы, которые находятся в файлах. При правильном ответе номинал вопроса зачисляется игроку (команде) в виде баллов (тепловой аэростат), если  игрок (команда) не справляется с заданием, вопрос переходит к другим участникам  игры.       Тепловые аэростаты с баллами игроки (команды) размещают на игровом поле, синий и зеленый сектора.               Выигрывает  команда, которая наберет наибольшее количество баллов. 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Дидактическая игра  «Прогулка по Кунгуру» для детей старшего дошкольного возраста  Номинация «Лучшая разработка дидактической игры по краеведению»   </dc:title>
  <dc:creator>User</dc:creator>
  <cp:lastModifiedBy>User</cp:lastModifiedBy>
  <cp:revision>3</cp:revision>
  <dcterms:created xsi:type="dcterms:W3CDTF">2006-08-16T00:00:00Z</dcterms:created>
  <dcterms:modified xsi:type="dcterms:W3CDTF">2021-05-12T05:25:35Z</dcterms:modified>
</cp:coreProperties>
</file>