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5958bac250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" name="Google Shape;114;g5958bac250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58815bdf7f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Google Shape;122;g58815bdf7f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58815bdf7f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58815bdf7f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8815bdf7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8815bdf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58815bdf7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58815bdf7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5958bac250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5958bac250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5958bac250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5958bac250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5958bac250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5958bac250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5958bac250_0_2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5958bac250_0_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958bac250_0_2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Google Shape;100;g5958bac250_0_2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958bac250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958bac250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9.jp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7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0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6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5.jp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6.jp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jp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6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207025"/>
            <a:ext cx="8520600" cy="622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710"/>
              <a:buFont typeface="Times New Roman"/>
              <a:buNone/>
            </a:pPr>
            <a:r>
              <a:rPr b="1" lang="ru" sz="1710">
                <a:latin typeface="Times New Roman"/>
                <a:ea typeface="Times New Roman"/>
                <a:cs typeface="Times New Roman"/>
                <a:sym typeface="Times New Roman"/>
              </a:rPr>
              <a:t>     Муниципальное автономное общеобразовательное учреждение    дополнительного образования «Детско-юношеский центр «Импульс»</a:t>
            </a:r>
            <a:endParaRPr sz="18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3563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Итоги и перспективы работы муниципального ресурсного центра</a:t>
            </a:r>
            <a:endParaRPr b="1" sz="24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 sz="24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“Одиссея разума”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7504" y="188640"/>
            <a:ext cx="1055060" cy="93783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7" name="Google Shape;117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descr="C:\Users\Лобанова\Desktop\Фото и видео телефон\IMG_20181019_154002.jpg" id="118" name="Google Shape;118;p2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14798" y="1208698"/>
            <a:ext cx="2817300" cy="37563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C:\Users\Лобанова\Desktop\Фото и видео телефон\IMG_20190305_142435.jpg" id="119" name="Google Shape;119;p2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055275" y="1182675"/>
            <a:ext cx="2929117" cy="38083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Перспективы:</a:t>
            </a:r>
            <a:endParaRPr b="1"/>
          </a:p>
        </p:txBody>
      </p:sp>
      <p:sp>
        <p:nvSpPr>
          <p:cNvPr id="125" name="Google Shape;125;p23"/>
          <p:cNvSpPr txBox="1"/>
          <p:nvPr>
            <p:ph idx="1" type="body"/>
          </p:nvPr>
        </p:nvSpPr>
        <p:spPr>
          <a:xfrm>
            <a:off x="311700" y="1152475"/>
            <a:ext cx="5164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335700" lvl="0" marL="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продолжать развивать и прорабатывать тему с инженерной группой, так как форма работы хорошо себя зарекомендовала и приносит результаты;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3357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развивать лабораторию по 3D-технологии, проработать разные форматы работы в ней (КСК на базе лаборатории, разработка различных информационных ресурсов);</a:t>
            </a:r>
            <a:endParaRPr>
              <a:solidFill>
                <a:schemeClr val="dk1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335700" lvl="0" marL="0" rt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-"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продолжить участие в качественных мероприятиях и организовывать свои, в том числе и открытые.</a:t>
            </a:r>
            <a:endParaRPr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26" name="Google Shape;126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 flipH="1">
            <a:off x="5542049" y="1017725"/>
            <a:ext cx="3380951" cy="33809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Спасибо за внимание!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2" name="Google Shape;13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33" name="Google Shape;133;p2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43875" y="1087250"/>
            <a:ext cx="4056251" cy="405625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Цель:</a:t>
            </a:r>
            <a:endParaRPr b="1"/>
          </a:p>
        </p:txBody>
      </p:sp>
      <p:sp>
        <p:nvSpPr>
          <p:cNvPr id="62" name="Google Shape;62;p14"/>
          <p:cNvSpPr txBox="1"/>
          <p:nvPr>
            <p:ph idx="1" type="body"/>
          </p:nvPr>
        </p:nvSpPr>
        <p:spPr>
          <a:xfrm>
            <a:off x="311700" y="1152475"/>
            <a:ext cx="5507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spcBef>
                <a:spcPts val="0"/>
              </a:spcBef>
              <a:spcAft>
                <a:spcPts val="0"/>
              </a:spcAft>
              <a:buSzPts val="1800"/>
              <a:buChar char="-"/>
            </a:pPr>
            <a:r>
              <a:rPr lang="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обеспечение качественного дополнительного образования детей путем привлечения и эффективного использования, материальных, технических, кадровых и информационных ресурсов для освоения дополнительных общеразвивающих программ технической и естественнонаучной направленности</a:t>
            </a:r>
            <a:endParaRPr/>
          </a:p>
        </p:txBody>
      </p:sp>
      <p:pic>
        <p:nvPicPr>
          <p:cNvPr id="63" name="Google Shape;6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1800" y="1211725"/>
            <a:ext cx="3019802" cy="301980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Задачи ресурсного центра: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311700" y="1152475"/>
            <a:ext cx="5555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just">
              <a:lnSpc>
                <a:spcPct val="115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AutoNum type="arabicPeriod"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обновление содержания и технологий в дополнительном образовании, ориентированных на развитие научного мировоззрения, инженерного изобретательства, конструкторского мышления;</a:t>
            </a:r>
            <a:endParaRPr/>
          </a:p>
        </p:txBody>
      </p:sp>
      <p:pic>
        <p:nvPicPr>
          <p:cNvPr id="70" name="Google Shape;70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9200" y="1170125"/>
            <a:ext cx="2972401" cy="2972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76" name="Google Shape;76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58313" y="585762"/>
            <a:ext cx="6827376" cy="4549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83" name="Google Shape;83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0" y="741350"/>
            <a:ext cx="7620000" cy="4238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Задачи ресурсного центра: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5555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2. поддержка и развитие дополнительных </a:t>
            </a:r>
            <a:r>
              <a:rPr lang="ru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общеразвивающих</a:t>
            </a: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 программ технической направленностей;</a:t>
            </a:r>
            <a:endParaRPr/>
          </a:p>
        </p:txBody>
      </p:sp>
      <p:pic>
        <p:nvPicPr>
          <p:cNvPr id="90" name="Google Shape;90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9200" y="1170125"/>
            <a:ext cx="2972401" cy="2972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Задачи ресурсного центра: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311700" y="1152475"/>
            <a:ext cx="5555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3. обобщение и распространение имеющегося положительного опыта в работе с детьми и молодежью по профилю деятельности Ресурсного центра;</a:t>
            </a: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9200" y="1170125"/>
            <a:ext cx="2972401" cy="2972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104" name="Google Shape;104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41993" y="287313"/>
            <a:ext cx="6860019" cy="4568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ru">
                <a:latin typeface="Times New Roman"/>
                <a:ea typeface="Times New Roman"/>
                <a:cs typeface="Times New Roman"/>
                <a:sym typeface="Times New Roman"/>
              </a:rPr>
              <a:t>Задачи ресурсного центра:</a:t>
            </a:r>
            <a:endParaRPr b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0" name="Google Shape;110;p21"/>
          <p:cNvSpPr txBox="1"/>
          <p:nvPr>
            <p:ph idx="1" type="body"/>
          </p:nvPr>
        </p:nvSpPr>
        <p:spPr>
          <a:xfrm>
            <a:off x="311700" y="1152475"/>
            <a:ext cx="55551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457200" rtl="0" algn="just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</a:pPr>
            <a:r>
              <a:rPr lang="ru">
                <a:solidFill>
                  <a:schemeClr val="dk1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4. оказание методической поддержки педагогическим работникам образовательных организаций во внедрении в практику их работы новых образовательных технологий и форм работы по технической направленности;</a:t>
            </a:r>
            <a:endParaRPr/>
          </a:p>
        </p:txBody>
      </p:sp>
      <p:pic>
        <p:nvPicPr>
          <p:cNvPr id="111" name="Google Shape;111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019200" y="1170125"/>
            <a:ext cx="2972401" cy="29724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