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66" r:id="rId3"/>
    <p:sldId id="257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DC39F-4711-4F6C-9145-BE4A1CB615F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C3CA07-1319-44E6-B598-9B439C059B0B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Развитие лидерских качеств</a:t>
          </a:r>
          <a:endParaRPr lang="ru-RU" dirty="0"/>
        </a:p>
      </dgm:t>
    </dgm:pt>
    <dgm:pt modelId="{14F8EFF0-2783-4383-902A-58649ABFFDD2}" type="parTrans" cxnId="{A089FEC8-C52F-4D6E-B8B5-C6B806F84EE5}">
      <dgm:prSet/>
      <dgm:spPr/>
      <dgm:t>
        <a:bodyPr/>
        <a:lstStyle/>
        <a:p>
          <a:endParaRPr lang="ru-RU"/>
        </a:p>
      </dgm:t>
    </dgm:pt>
    <dgm:pt modelId="{CF1856E8-ED67-4B22-BDC6-A490F33842A9}" type="sibTrans" cxnId="{A089FEC8-C52F-4D6E-B8B5-C6B806F84EE5}">
      <dgm:prSet/>
      <dgm:spPr/>
      <dgm:t>
        <a:bodyPr/>
        <a:lstStyle/>
        <a:p>
          <a:endParaRPr lang="ru-RU"/>
        </a:p>
      </dgm:t>
    </dgm:pt>
    <dgm:pt modelId="{85DDB0FA-0B43-4B3C-9775-7DD56DD00B5B}">
      <dgm:prSet phldrT="[Текст]"/>
      <dgm:spPr/>
      <dgm:t>
        <a:bodyPr/>
        <a:lstStyle/>
        <a:p>
          <a:r>
            <a:rPr lang="ru-RU" dirty="0" smtClean="0"/>
            <a:t>Командообразование </a:t>
          </a:r>
          <a:endParaRPr lang="ru-RU" dirty="0"/>
        </a:p>
      </dgm:t>
    </dgm:pt>
    <dgm:pt modelId="{795F55DC-8316-4287-A477-F86A2F9DA0AA}" type="parTrans" cxnId="{AB3601DF-772D-4079-8D8C-C6CFE092CDEB}">
      <dgm:prSet/>
      <dgm:spPr/>
      <dgm:t>
        <a:bodyPr/>
        <a:lstStyle/>
        <a:p>
          <a:endParaRPr lang="ru-RU"/>
        </a:p>
      </dgm:t>
    </dgm:pt>
    <dgm:pt modelId="{401B3CD6-8154-4055-99E3-AD7A8618E9E3}" type="sibTrans" cxnId="{AB3601DF-772D-4079-8D8C-C6CFE092CDEB}">
      <dgm:prSet/>
      <dgm:spPr/>
      <dgm:t>
        <a:bodyPr/>
        <a:lstStyle/>
        <a:p>
          <a:endParaRPr lang="ru-RU"/>
        </a:p>
      </dgm:t>
    </dgm:pt>
    <dgm:pt modelId="{3FACFD51-4A24-4453-8121-207E09DC3DEE}">
      <dgm:prSet phldrT="[Текст]"/>
      <dgm:spPr/>
      <dgm:t>
        <a:bodyPr/>
        <a:lstStyle/>
        <a:p>
          <a:r>
            <a:rPr lang="ru-RU" dirty="0" smtClean="0"/>
            <a:t>Подготовка команды организаторов</a:t>
          </a:r>
          <a:endParaRPr lang="ru-RU" dirty="0"/>
        </a:p>
      </dgm:t>
    </dgm:pt>
    <dgm:pt modelId="{52D2BE40-D615-4520-850F-11592360E3E2}" type="parTrans" cxnId="{533F19E0-A8B7-420A-81D8-078B7D3AC635}">
      <dgm:prSet/>
      <dgm:spPr/>
      <dgm:t>
        <a:bodyPr/>
        <a:lstStyle/>
        <a:p>
          <a:endParaRPr lang="ru-RU"/>
        </a:p>
      </dgm:t>
    </dgm:pt>
    <dgm:pt modelId="{9BF5D03D-3C47-45AA-9C54-B9175B5EC24A}" type="sibTrans" cxnId="{533F19E0-A8B7-420A-81D8-078B7D3AC635}">
      <dgm:prSet/>
      <dgm:spPr/>
      <dgm:t>
        <a:bodyPr/>
        <a:lstStyle/>
        <a:p>
          <a:endParaRPr lang="ru-RU"/>
        </a:p>
      </dgm:t>
    </dgm:pt>
    <dgm:pt modelId="{97BAA0F6-36C7-4A3C-8797-75786846D94C}">
      <dgm:prSet phldrT="[Текст]"/>
      <dgm:spPr/>
      <dgm:t>
        <a:bodyPr/>
        <a:lstStyle/>
        <a:p>
          <a:r>
            <a:rPr lang="ru-RU" dirty="0" smtClean="0"/>
            <a:t>Подготовка команды волонтёров </a:t>
          </a:r>
          <a:endParaRPr lang="ru-RU" dirty="0"/>
        </a:p>
      </dgm:t>
    </dgm:pt>
    <dgm:pt modelId="{5BFF9D97-14A4-444E-8E62-0B561D664DC9}" type="parTrans" cxnId="{CD411089-F6E0-43E9-BE60-E14BB35782B4}">
      <dgm:prSet/>
      <dgm:spPr/>
      <dgm:t>
        <a:bodyPr/>
        <a:lstStyle/>
        <a:p>
          <a:endParaRPr lang="ru-RU"/>
        </a:p>
      </dgm:t>
    </dgm:pt>
    <dgm:pt modelId="{6D920A27-B58B-4D93-8641-814A74E851D4}" type="sibTrans" cxnId="{CD411089-F6E0-43E9-BE60-E14BB35782B4}">
      <dgm:prSet/>
      <dgm:spPr/>
      <dgm:t>
        <a:bodyPr/>
        <a:lstStyle/>
        <a:p>
          <a:endParaRPr lang="ru-RU"/>
        </a:p>
      </dgm:t>
    </dgm:pt>
    <dgm:pt modelId="{D8B77B97-183C-460F-9FEF-81F6A1C8B530}">
      <dgm:prSet phldrT="[Текст]"/>
      <dgm:spPr/>
      <dgm:t>
        <a:bodyPr/>
        <a:lstStyle/>
        <a:p>
          <a:r>
            <a:rPr lang="ru-RU" dirty="0" smtClean="0"/>
            <a:t>Активное планирование деятельности</a:t>
          </a:r>
          <a:endParaRPr lang="ru-RU" dirty="0"/>
        </a:p>
      </dgm:t>
    </dgm:pt>
    <dgm:pt modelId="{0F85A7E5-70BD-4DF6-BB77-5891BEA003F4}" type="parTrans" cxnId="{532DB5B9-A7CA-4849-9138-C2E92E5551F1}">
      <dgm:prSet/>
      <dgm:spPr/>
      <dgm:t>
        <a:bodyPr/>
        <a:lstStyle/>
        <a:p>
          <a:endParaRPr lang="ru-RU"/>
        </a:p>
      </dgm:t>
    </dgm:pt>
    <dgm:pt modelId="{F89D1FDD-3B85-4762-A04E-AC48DC66D458}" type="sibTrans" cxnId="{532DB5B9-A7CA-4849-9138-C2E92E5551F1}">
      <dgm:prSet/>
      <dgm:spPr/>
      <dgm:t>
        <a:bodyPr/>
        <a:lstStyle/>
        <a:p>
          <a:endParaRPr lang="ru-RU"/>
        </a:p>
      </dgm:t>
    </dgm:pt>
    <dgm:pt modelId="{12A9350B-09D5-47A1-B7EF-F9225B20C2EF}">
      <dgm:prSet phldrT="[Текст]"/>
      <dgm:spPr/>
      <dgm:t>
        <a:bodyPr/>
        <a:lstStyle/>
        <a:p>
          <a:r>
            <a:rPr lang="ru-RU" dirty="0" smtClean="0"/>
            <a:t>Организация проектной лавины </a:t>
          </a:r>
          <a:endParaRPr lang="ru-RU" dirty="0"/>
        </a:p>
      </dgm:t>
    </dgm:pt>
    <dgm:pt modelId="{3EB31716-12BC-47D0-9EFF-35C2057FCFB2}" type="parTrans" cxnId="{A9E5A190-1990-493A-BF1C-DB7C016AB0D2}">
      <dgm:prSet/>
      <dgm:spPr/>
      <dgm:t>
        <a:bodyPr/>
        <a:lstStyle/>
        <a:p>
          <a:endParaRPr lang="ru-RU"/>
        </a:p>
      </dgm:t>
    </dgm:pt>
    <dgm:pt modelId="{0CCF4B61-C5FE-49D0-85A2-7DBCFE2282AB}" type="sibTrans" cxnId="{A9E5A190-1990-493A-BF1C-DB7C016AB0D2}">
      <dgm:prSet/>
      <dgm:spPr/>
      <dgm:t>
        <a:bodyPr/>
        <a:lstStyle/>
        <a:p>
          <a:endParaRPr lang="ru-RU"/>
        </a:p>
      </dgm:t>
    </dgm:pt>
    <dgm:pt modelId="{97E70605-DA6C-4488-80AA-40841863919E}" type="pres">
      <dgm:prSet presAssocID="{1BCDC39F-4711-4F6C-9145-BE4A1CB615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7FF054-E037-440D-B4B9-B0BE9F870E91}" type="pres">
      <dgm:prSet presAssocID="{20C3CA07-1319-44E6-B598-9B439C059B0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492CE-63CD-4F98-A6E4-C61B62B26C7C}" type="pres">
      <dgm:prSet presAssocID="{CF1856E8-ED67-4B22-BDC6-A490F33842A9}" presName="sibTrans" presStyleCnt="0"/>
      <dgm:spPr/>
    </dgm:pt>
    <dgm:pt modelId="{4BB6B905-6626-4D2A-9CED-5874231718F5}" type="pres">
      <dgm:prSet presAssocID="{85DDB0FA-0B43-4B3C-9775-7DD56DD00B5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2A44E9-33A1-4842-9EC7-95AF53DF36D5}" type="pres">
      <dgm:prSet presAssocID="{401B3CD6-8154-4055-99E3-AD7A8618E9E3}" presName="sibTrans" presStyleCnt="0"/>
      <dgm:spPr/>
    </dgm:pt>
    <dgm:pt modelId="{0385C253-7054-46AD-8CAE-E349B83144D2}" type="pres">
      <dgm:prSet presAssocID="{3FACFD51-4A24-4453-8121-207E09DC3DE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2EFF80-47EE-4560-B967-EFEB25B5BAA5}" type="pres">
      <dgm:prSet presAssocID="{9BF5D03D-3C47-45AA-9C54-B9175B5EC24A}" presName="sibTrans" presStyleCnt="0"/>
      <dgm:spPr/>
    </dgm:pt>
    <dgm:pt modelId="{12DC838F-217C-4A3B-9005-E44E0DB4EC80}" type="pres">
      <dgm:prSet presAssocID="{97BAA0F6-36C7-4A3C-8797-75786846D94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CA962-8B1B-463D-8178-7A83BE1EA741}" type="pres">
      <dgm:prSet presAssocID="{6D920A27-B58B-4D93-8641-814A74E851D4}" presName="sibTrans" presStyleCnt="0"/>
      <dgm:spPr/>
    </dgm:pt>
    <dgm:pt modelId="{5D8A837A-30FE-4645-B53C-F19CC37FA3CF}" type="pres">
      <dgm:prSet presAssocID="{D8B77B97-183C-460F-9FEF-81F6A1C8B53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1FD12-3FF1-44C5-81B4-E30689E7C07B}" type="pres">
      <dgm:prSet presAssocID="{F89D1FDD-3B85-4762-A04E-AC48DC66D458}" presName="sibTrans" presStyleCnt="0"/>
      <dgm:spPr/>
    </dgm:pt>
    <dgm:pt modelId="{43039B15-3E6B-4BCA-A712-421285526F6D}" type="pres">
      <dgm:prSet presAssocID="{12A9350B-09D5-47A1-B7EF-F9225B20C2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B225C2-DF50-4CB8-8792-7D77F264E065}" type="presOf" srcId="{20C3CA07-1319-44E6-B598-9B439C059B0B}" destId="{7D7FF054-E037-440D-B4B9-B0BE9F870E91}" srcOrd="0" destOrd="0" presId="urn:microsoft.com/office/officeart/2005/8/layout/default#1"/>
    <dgm:cxn modelId="{B94468BD-9EDF-4EDA-B468-5FEA516914F8}" type="presOf" srcId="{12A9350B-09D5-47A1-B7EF-F9225B20C2EF}" destId="{43039B15-3E6B-4BCA-A712-421285526F6D}" srcOrd="0" destOrd="0" presId="urn:microsoft.com/office/officeart/2005/8/layout/default#1"/>
    <dgm:cxn modelId="{2DB447FF-4A4C-4AF1-A8E4-2DDA3A69AB16}" type="presOf" srcId="{1BCDC39F-4711-4F6C-9145-BE4A1CB615F9}" destId="{97E70605-DA6C-4488-80AA-40841863919E}" srcOrd="0" destOrd="0" presId="urn:microsoft.com/office/officeart/2005/8/layout/default#1"/>
    <dgm:cxn modelId="{AB3601DF-772D-4079-8D8C-C6CFE092CDEB}" srcId="{1BCDC39F-4711-4F6C-9145-BE4A1CB615F9}" destId="{85DDB0FA-0B43-4B3C-9775-7DD56DD00B5B}" srcOrd="1" destOrd="0" parTransId="{795F55DC-8316-4287-A477-F86A2F9DA0AA}" sibTransId="{401B3CD6-8154-4055-99E3-AD7A8618E9E3}"/>
    <dgm:cxn modelId="{817048A8-CE86-478E-8AAA-C0EB25C599E4}" type="presOf" srcId="{D8B77B97-183C-460F-9FEF-81F6A1C8B530}" destId="{5D8A837A-30FE-4645-B53C-F19CC37FA3CF}" srcOrd="0" destOrd="0" presId="urn:microsoft.com/office/officeart/2005/8/layout/default#1"/>
    <dgm:cxn modelId="{A9E5A190-1990-493A-BF1C-DB7C016AB0D2}" srcId="{1BCDC39F-4711-4F6C-9145-BE4A1CB615F9}" destId="{12A9350B-09D5-47A1-B7EF-F9225B20C2EF}" srcOrd="5" destOrd="0" parTransId="{3EB31716-12BC-47D0-9EFF-35C2057FCFB2}" sibTransId="{0CCF4B61-C5FE-49D0-85A2-7DBCFE2282AB}"/>
    <dgm:cxn modelId="{A089FEC8-C52F-4D6E-B8B5-C6B806F84EE5}" srcId="{1BCDC39F-4711-4F6C-9145-BE4A1CB615F9}" destId="{20C3CA07-1319-44E6-B598-9B439C059B0B}" srcOrd="0" destOrd="0" parTransId="{14F8EFF0-2783-4383-902A-58649ABFFDD2}" sibTransId="{CF1856E8-ED67-4B22-BDC6-A490F33842A9}"/>
    <dgm:cxn modelId="{B9983EDF-A9C0-4FF5-8A57-EA00205A667D}" type="presOf" srcId="{3FACFD51-4A24-4453-8121-207E09DC3DEE}" destId="{0385C253-7054-46AD-8CAE-E349B83144D2}" srcOrd="0" destOrd="0" presId="urn:microsoft.com/office/officeart/2005/8/layout/default#1"/>
    <dgm:cxn modelId="{3A2A575B-EF63-49D3-85E3-D163A0A04158}" type="presOf" srcId="{97BAA0F6-36C7-4A3C-8797-75786846D94C}" destId="{12DC838F-217C-4A3B-9005-E44E0DB4EC80}" srcOrd="0" destOrd="0" presId="urn:microsoft.com/office/officeart/2005/8/layout/default#1"/>
    <dgm:cxn modelId="{533F19E0-A8B7-420A-81D8-078B7D3AC635}" srcId="{1BCDC39F-4711-4F6C-9145-BE4A1CB615F9}" destId="{3FACFD51-4A24-4453-8121-207E09DC3DEE}" srcOrd="2" destOrd="0" parTransId="{52D2BE40-D615-4520-850F-11592360E3E2}" sibTransId="{9BF5D03D-3C47-45AA-9C54-B9175B5EC24A}"/>
    <dgm:cxn modelId="{2F880D3C-C8D5-4086-B05D-7B53389C5110}" type="presOf" srcId="{85DDB0FA-0B43-4B3C-9775-7DD56DD00B5B}" destId="{4BB6B905-6626-4D2A-9CED-5874231718F5}" srcOrd="0" destOrd="0" presId="urn:microsoft.com/office/officeart/2005/8/layout/default#1"/>
    <dgm:cxn modelId="{CD411089-F6E0-43E9-BE60-E14BB35782B4}" srcId="{1BCDC39F-4711-4F6C-9145-BE4A1CB615F9}" destId="{97BAA0F6-36C7-4A3C-8797-75786846D94C}" srcOrd="3" destOrd="0" parTransId="{5BFF9D97-14A4-444E-8E62-0B561D664DC9}" sibTransId="{6D920A27-B58B-4D93-8641-814A74E851D4}"/>
    <dgm:cxn modelId="{532DB5B9-A7CA-4849-9138-C2E92E5551F1}" srcId="{1BCDC39F-4711-4F6C-9145-BE4A1CB615F9}" destId="{D8B77B97-183C-460F-9FEF-81F6A1C8B530}" srcOrd="4" destOrd="0" parTransId="{0F85A7E5-70BD-4DF6-BB77-5891BEA003F4}" sibTransId="{F89D1FDD-3B85-4762-A04E-AC48DC66D458}"/>
    <dgm:cxn modelId="{56B361CE-2CE9-4F06-9419-829BEF7396FA}" type="presParOf" srcId="{97E70605-DA6C-4488-80AA-40841863919E}" destId="{7D7FF054-E037-440D-B4B9-B0BE9F870E91}" srcOrd="0" destOrd="0" presId="urn:microsoft.com/office/officeart/2005/8/layout/default#1"/>
    <dgm:cxn modelId="{2A1633A6-0B75-4C25-9A49-9D2C199590D9}" type="presParOf" srcId="{97E70605-DA6C-4488-80AA-40841863919E}" destId="{39B492CE-63CD-4F98-A6E4-C61B62B26C7C}" srcOrd="1" destOrd="0" presId="urn:microsoft.com/office/officeart/2005/8/layout/default#1"/>
    <dgm:cxn modelId="{CA55EE76-A203-4275-80E9-FB95A5A3716C}" type="presParOf" srcId="{97E70605-DA6C-4488-80AA-40841863919E}" destId="{4BB6B905-6626-4D2A-9CED-5874231718F5}" srcOrd="2" destOrd="0" presId="urn:microsoft.com/office/officeart/2005/8/layout/default#1"/>
    <dgm:cxn modelId="{03D185CD-5A18-48B0-8984-CDDFF622A06A}" type="presParOf" srcId="{97E70605-DA6C-4488-80AA-40841863919E}" destId="{6F2A44E9-33A1-4842-9EC7-95AF53DF36D5}" srcOrd="3" destOrd="0" presId="urn:microsoft.com/office/officeart/2005/8/layout/default#1"/>
    <dgm:cxn modelId="{0786D1C4-FD7D-4D35-BC49-C88A99FD383F}" type="presParOf" srcId="{97E70605-DA6C-4488-80AA-40841863919E}" destId="{0385C253-7054-46AD-8CAE-E349B83144D2}" srcOrd="4" destOrd="0" presId="urn:microsoft.com/office/officeart/2005/8/layout/default#1"/>
    <dgm:cxn modelId="{475895F9-A35F-4F4D-BCE6-91BBF6C15647}" type="presParOf" srcId="{97E70605-DA6C-4488-80AA-40841863919E}" destId="{E22EFF80-47EE-4560-B967-EFEB25B5BAA5}" srcOrd="5" destOrd="0" presId="urn:microsoft.com/office/officeart/2005/8/layout/default#1"/>
    <dgm:cxn modelId="{2968C1A0-EF99-4301-B95C-96C396E51224}" type="presParOf" srcId="{97E70605-DA6C-4488-80AA-40841863919E}" destId="{12DC838F-217C-4A3B-9005-E44E0DB4EC80}" srcOrd="6" destOrd="0" presId="urn:microsoft.com/office/officeart/2005/8/layout/default#1"/>
    <dgm:cxn modelId="{3FE652ED-489A-47BA-A06D-79AB15CD8046}" type="presParOf" srcId="{97E70605-DA6C-4488-80AA-40841863919E}" destId="{43DCA962-8B1B-463D-8178-7A83BE1EA741}" srcOrd="7" destOrd="0" presId="urn:microsoft.com/office/officeart/2005/8/layout/default#1"/>
    <dgm:cxn modelId="{AE8BF4B9-95F3-45F9-B32D-71CF1356658F}" type="presParOf" srcId="{97E70605-DA6C-4488-80AA-40841863919E}" destId="{5D8A837A-30FE-4645-B53C-F19CC37FA3CF}" srcOrd="8" destOrd="0" presId="urn:microsoft.com/office/officeart/2005/8/layout/default#1"/>
    <dgm:cxn modelId="{D84A4579-12F0-4283-8184-6083CB874907}" type="presParOf" srcId="{97E70605-DA6C-4488-80AA-40841863919E}" destId="{B241FD12-3FF1-44C5-81B4-E30689E7C07B}" srcOrd="9" destOrd="0" presId="urn:microsoft.com/office/officeart/2005/8/layout/default#1"/>
    <dgm:cxn modelId="{7F573045-D25B-4953-9C4E-CC5FD5AD0D67}" type="presParOf" srcId="{97E70605-DA6C-4488-80AA-40841863919E}" destId="{43039B15-3E6B-4BCA-A712-421285526F6D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231F83-1B58-4B2C-8957-D81C6E3158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DA96E9D-CB82-4702-AA99-EDB54ACDD957}">
      <dgm:prSet/>
      <dgm:spPr/>
      <dgm:t>
        <a:bodyPr/>
        <a:lstStyle/>
        <a:p>
          <a:pPr rtl="0"/>
          <a:r>
            <a:rPr lang="ru-RU" smtClean="0"/>
            <a:t>Старейшее объединение Пермского Края с 55-летней историей.</a:t>
          </a:r>
          <a:endParaRPr lang="ru-RU"/>
        </a:p>
      </dgm:t>
    </dgm:pt>
    <dgm:pt modelId="{D6D4852D-831F-444E-87B0-A3B8448CD16B}" type="parTrans" cxnId="{AEB04894-325E-4064-BF47-C28CAD44EFBB}">
      <dgm:prSet/>
      <dgm:spPr/>
      <dgm:t>
        <a:bodyPr/>
        <a:lstStyle/>
        <a:p>
          <a:endParaRPr lang="ru-RU"/>
        </a:p>
      </dgm:t>
    </dgm:pt>
    <dgm:pt modelId="{2DB7A029-1B63-45F5-8134-CC1E8C160326}" type="sibTrans" cxnId="{AEB04894-325E-4064-BF47-C28CAD44EFBB}">
      <dgm:prSet/>
      <dgm:spPr/>
      <dgm:t>
        <a:bodyPr/>
        <a:lstStyle/>
        <a:p>
          <a:endParaRPr lang="ru-RU"/>
        </a:p>
      </dgm:t>
    </dgm:pt>
    <dgm:pt modelId="{4B76C821-92B5-45CF-B3AC-71F00894254E}">
      <dgm:prSet/>
      <dgm:spPr/>
      <dgm:t>
        <a:bodyPr/>
        <a:lstStyle/>
        <a:p>
          <a:pPr rtl="0"/>
          <a:r>
            <a:rPr lang="ru-RU" dirty="0" smtClean="0"/>
            <a:t>Организаторы краевых форумов детских и молодежных инициатив, стартовых слетов РДШ в Карагайском и Кунгурском районах Пермского края, 4 краевого форума «Город Детям» и др.</a:t>
          </a:r>
          <a:endParaRPr lang="ru-RU" dirty="0"/>
        </a:p>
      </dgm:t>
    </dgm:pt>
    <dgm:pt modelId="{1D2C95E8-7F7D-4AA5-8842-65294A506AE8}" type="parTrans" cxnId="{CCE4D8B9-5635-4890-97FE-B73C0063FD3B}">
      <dgm:prSet/>
      <dgm:spPr/>
      <dgm:t>
        <a:bodyPr/>
        <a:lstStyle/>
        <a:p>
          <a:endParaRPr lang="ru-RU"/>
        </a:p>
      </dgm:t>
    </dgm:pt>
    <dgm:pt modelId="{4634706D-DB5D-4333-8413-6E8EB492D319}" type="sibTrans" cxnId="{CCE4D8B9-5635-4890-97FE-B73C0063FD3B}">
      <dgm:prSet/>
      <dgm:spPr/>
      <dgm:t>
        <a:bodyPr/>
        <a:lstStyle/>
        <a:p>
          <a:endParaRPr lang="ru-RU"/>
        </a:p>
      </dgm:t>
    </dgm:pt>
    <dgm:pt modelId="{A00327FD-CC57-412D-9AB7-EBD9696A4376}">
      <dgm:prSet/>
      <dgm:spPr/>
      <dgm:t>
        <a:bodyPr/>
        <a:lstStyle/>
        <a:p>
          <a:pPr rtl="0"/>
          <a:r>
            <a:rPr lang="ru-RU" smtClean="0"/>
            <a:t>Руководители – педагоги высшей категории, призеры и победители краевых и федеральных конкурсов «Лидер ХХ</a:t>
          </a:r>
          <a:r>
            <a:rPr lang="en-US" smtClean="0"/>
            <a:t>I</a:t>
          </a:r>
          <a:r>
            <a:rPr lang="ru-RU" smtClean="0"/>
            <a:t>», «Учитель года», «Сердце отдаю детям», «Созвездие игры» и др.</a:t>
          </a:r>
          <a:endParaRPr lang="ru-RU"/>
        </a:p>
      </dgm:t>
    </dgm:pt>
    <dgm:pt modelId="{707EE321-04F0-4BF4-B70B-AE72365C05E2}" type="parTrans" cxnId="{2AF121C8-ED55-40DC-8541-EEE7E8DC53DE}">
      <dgm:prSet/>
      <dgm:spPr/>
      <dgm:t>
        <a:bodyPr/>
        <a:lstStyle/>
        <a:p>
          <a:endParaRPr lang="ru-RU"/>
        </a:p>
      </dgm:t>
    </dgm:pt>
    <dgm:pt modelId="{FEEAB75F-5D80-41C2-B3F7-9ED602B469EB}" type="sibTrans" cxnId="{2AF121C8-ED55-40DC-8541-EEE7E8DC53DE}">
      <dgm:prSet/>
      <dgm:spPr/>
      <dgm:t>
        <a:bodyPr/>
        <a:lstStyle/>
        <a:p>
          <a:endParaRPr lang="ru-RU"/>
        </a:p>
      </dgm:t>
    </dgm:pt>
    <dgm:pt modelId="{52308755-D594-47F4-91E9-2CCADA6332F1}">
      <dgm:prSet/>
      <dgm:spPr/>
      <dgm:t>
        <a:bodyPr/>
        <a:lstStyle/>
        <a:p>
          <a:pPr rtl="0"/>
          <a:r>
            <a:rPr lang="ru-RU" smtClean="0"/>
            <a:t>Участники  объединения – победители региональных конкурсов «Хочу быть вожатым», «Да здравствует Игра!», «Лидер ХХ</a:t>
          </a:r>
          <a:r>
            <a:rPr lang="en-US" smtClean="0"/>
            <a:t>I</a:t>
          </a:r>
          <a:r>
            <a:rPr lang="ru-RU" smtClean="0"/>
            <a:t>» и др.</a:t>
          </a:r>
          <a:endParaRPr lang="ru-RU"/>
        </a:p>
      </dgm:t>
    </dgm:pt>
    <dgm:pt modelId="{70E061EA-87AD-4B99-A42B-653241CB219A}" type="parTrans" cxnId="{4610D15C-9181-4B33-B11C-D938EFF56EF1}">
      <dgm:prSet/>
      <dgm:spPr/>
      <dgm:t>
        <a:bodyPr/>
        <a:lstStyle/>
        <a:p>
          <a:endParaRPr lang="ru-RU"/>
        </a:p>
      </dgm:t>
    </dgm:pt>
    <dgm:pt modelId="{6AC4164B-3BAB-477F-937A-B0ED31500660}" type="sibTrans" cxnId="{4610D15C-9181-4B33-B11C-D938EFF56EF1}">
      <dgm:prSet/>
      <dgm:spPr/>
      <dgm:t>
        <a:bodyPr/>
        <a:lstStyle/>
        <a:p>
          <a:endParaRPr lang="ru-RU"/>
        </a:p>
      </dgm:t>
    </dgm:pt>
    <dgm:pt modelId="{57BFA4B8-5404-4192-957D-D05742A591BB}">
      <dgm:prSet/>
      <dgm:spPr/>
      <dgm:t>
        <a:bodyPr/>
        <a:lstStyle/>
        <a:p>
          <a:pPr rtl="0"/>
          <a:r>
            <a:rPr lang="ru-RU" smtClean="0"/>
            <a:t>Волонтеры на крупных региональных, всероссийских и международных форумов «Русский язык между Европой и Азией», «Крылья Пармы», «Точка отсчета», «Доступная среда» в г. Перми</a:t>
          </a:r>
          <a:endParaRPr lang="ru-RU"/>
        </a:p>
      </dgm:t>
    </dgm:pt>
    <dgm:pt modelId="{1DF4F331-3B43-4293-855E-B3A02607565A}" type="parTrans" cxnId="{8CC908E2-393B-47BC-9CD6-6BF78FAAFA72}">
      <dgm:prSet/>
      <dgm:spPr/>
      <dgm:t>
        <a:bodyPr/>
        <a:lstStyle/>
        <a:p>
          <a:endParaRPr lang="ru-RU"/>
        </a:p>
      </dgm:t>
    </dgm:pt>
    <dgm:pt modelId="{34F55E0A-8BA6-42BB-8C66-AC535D825D1D}" type="sibTrans" cxnId="{8CC908E2-393B-47BC-9CD6-6BF78FAAFA72}">
      <dgm:prSet/>
      <dgm:spPr/>
      <dgm:t>
        <a:bodyPr/>
        <a:lstStyle/>
        <a:p>
          <a:endParaRPr lang="ru-RU"/>
        </a:p>
      </dgm:t>
    </dgm:pt>
    <dgm:pt modelId="{B8A82D03-B7B4-4CBA-8501-448B8313A072}" type="pres">
      <dgm:prSet presAssocID="{1C231F83-1B58-4B2C-8957-D81C6E3158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B648E4-BB2C-4B01-9966-6FA66C0D5E0D}" type="pres">
      <dgm:prSet presAssocID="{FDA96E9D-CB82-4702-AA99-EDB54ACDD95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50441-D9CB-45C8-822F-313541AB0AF1}" type="pres">
      <dgm:prSet presAssocID="{2DB7A029-1B63-45F5-8134-CC1E8C160326}" presName="spacer" presStyleCnt="0"/>
      <dgm:spPr/>
    </dgm:pt>
    <dgm:pt modelId="{983FF07C-474F-46FF-9D27-5A127B971450}" type="pres">
      <dgm:prSet presAssocID="{4B76C821-92B5-45CF-B3AC-71F00894254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1F8F6-809F-492A-8C85-27B9CDCD161C}" type="pres">
      <dgm:prSet presAssocID="{4634706D-DB5D-4333-8413-6E8EB492D319}" presName="spacer" presStyleCnt="0"/>
      <dgm:spPr/>
    </dgm:pt>
    <dgm:pt modelId="{E221EC42-1C7B-4B5B-9232-C270A8E36AD3}" type="pres">
      <dgm:prSet presAssocID="{A00327FD-CC57-412D-9AB7-EBD9696A437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F416F-93BD-4883-A6F0-FD504FE5EA76}" type="pres">
      <dgm:prSet presAssocID="{FEEAB75F-5D80-41C2-B3F7-9ED602B469EB}" presName="spacer" presStyleCnt="0"/>
      <dgm:spPr/>
    </dgm:pt>
    <dgm:pt modelId="{87F29AB0-F6EB-40D3-A57F-73F41B0AE7DE}" type="pres">
      <dgm:prSet presAssocID="{52308755-D594-47F4-91E9-2CCADA6332F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715F5-2721-4E61-BF16-5722FCB245DD}" type="pres">
      <dgm:prSet presAssocID="{6AC4164B-3BAB-477F-937A-B0ED31500660}" presName="spacer" presStyleCnt="0"/>
      <dgm:spPr/>
    </dgm:pt>
    <dgm:pt modelId="{86C926EB-BB4F-4668-8719-7384F27B0B14}" type="pres">
      <dgm:prSet presAssocID="{57BFA4B8-5404-4192-957D-D05742A591B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92847F-06D9-4B46-82C1-677A78AC566B}" type="presOf" srcId="{52308755-D594-47F4-91E9-2CCADA6332F1}" destId="{87F29AB0-F6EB-40D3-A57F-73F41B0AE7DE}" srcOrd="0" destOrd="0" presId="urn:microsoft.com/office/officeart/2005/8/layout/vList2"/>
    <dgm:cxn modelId="{1834A280-2A42-4673-9F5A-C21C4A3AC9CF}" type="presOf" srcId="{57BFA4B8-5404-4192-957D-D05742A591BB}" destId="{86C926EB-BB4F-4668-8719-7384F27B0B14}" srcOrd="0" destOrd="0" presId="urn:microsoft.com/office/officeart/2005/8/layout/vList2"/>
    <dgm:cxn modelId="{D7D8BDE0-C16F-43A4-BF90-F8E463EA9765}" type="presOf" srcId="{1C231F83-1B58-4B2C-8957-D81C6E3158C1}" destId="{B8A82D03-B7B4-4CBA-8501-448B8313A072}" srcOrd="0" destOrd="0" presId="urn:microsoft.com/office/officeart/2005/8/layout/vList2"/>
    <dgm:cxn modelId="{C90A5521-5224-4F15-B5D0-01D515AF23AA}" type="presOf" srcId="{4B76C821-92B5-45CF-B3AC-71F00894254E}" destId="{983FF07C-474F-46FF-9D27-5A127B971450}" srcOrd="0" destOrd="0" presId="urn:microsoft.com/office/officeart/2005/8/layout/vList2"/>
    <dgm:cxn modelId="{C1285A4F-BE11-49B6-B425-F03F93BA981F}" type="presOf" srcId="{FDA96E9D-CB82-4702-AA99-EDB54ACDD957}" destId="{C9B648E4-BB2C-4B01-9966-6FA66C0D5E0D}" srcOrd="0" destOrd="0" presId="urn:microsoft.com/office/officeart/2005/8/layout/vList2"/>
    <dgm:cxn modelId="{2AF121C8-ED55-40DC-8541-EEE7E8DC53DE}" srcId="{1C231F83-1B58-4B2C-8957-D81C6E3158C1}" destId="{A00327FD-CC57-412D-9AB7-EBD9696A4376}" srcOrd="2" destOrd="0" parTransId="{707EE321-04F0-4BF4-B70B-AE72365C05E2}" sibTransId="{FEEAB75F-5D80-41C2-B3F7-9ED602B469EB}"/>
    <dgm:cxn modelId="{4610D15C-9181-4B33-B11C-D938EFF56EF1}" srcId="{1C231F83-1B58-4B2C-8957-D81C6E3158C1}" destId="{52308755-D594-47F4-91E9-2CCADA6332F1}" srcOrd="3" destOrd="0" parTransId="{70E061EA-87AD-4B99-A42B-653241CB219A}" sibTransId="{6AC4164B-3BAB-477F-937A-B0ED31500660}"/>
    <dgm:cxn modelId="{60077D00-B5C3-432C-B552-1B381FF720DC}" type="presOf" srcId="{A00327FD-CC57-412D-9AB7-EBD9696A4376}" destId="{E221EC42-1C7B-4B5B-9232-C270A8E36AD3}" srcOrd="0" destOrd="0" presId="urn:microsoft.com/office/officeart/2005/8/layout/vList2"/>
    <dgm:cxn modelId="{8CC908E2-393B-47BC-9CD6-6BF78FAAFA72}" srcId="{1C231F83-1B58-4B2C-8957-D81C6E3158C1}" destId="{57BFA4B8-5404-4192-957D-D05742A591BB}" srcOrd="4" destOrd="0" parTransId="{1DF4F331-3B43-4293-855E-B3A02607565A}" sibTransId="{34F55E0A-8BA6-42BB-8C66-AC535D825D1D}"/>
    <dgm:cxn modelId="{CCE4D8B9-5635-4890-97FE-B73C0063FD3B}" srcId="{1C231F83-1B58-4B2C-8957-D81C6E3158C1}" destId="{4B76C821-92B5-45CF-B3AC-71F00894254E}" srcOrd="1" destOrd="0" parTransId="{1D2C95E8-7F7D-4AA5-8842-65294A506AE8}" sibTransId="{4634706D-DB5D-4333-8413-6E8EB492D319}"/>
    <dgm:cxn modelId="{AEB04894-325E-4064-BF47-C28CAD44EFBB}" srcId="{1C231F83-1B58-4B2C-8957-D81C6E3158C1}" destId="{FDA96E9D-CB82-4702-AA99-EDB54ACDD957}" srcOrd="0" destOrd="0" parTransId="{D6D4852D-831F-444E-87B0-A3B8448CD16B}" sibTransId="{2DB7A029-1B63-45F5-8134-CC1E8C160326}"/>
    <dgm:cxn modelId="{2524F594-1CC0-4347-B478-AD0CFAAD0451}" type="presParOf" srcId="{B8A82D03-B7B4-4CBA-8501-448B8313A072}" destId="{C9B648E4-BB2C-4B01-9966-6FA66C0D5E0D}" srcOrd="0" destOrd="0" presId="urn:microsoft.com/office/officeart/2005/8/layout/vList2"/>
    <dgm:cxn modelId="{CD01D784-AC42-4770-9563-9AAF834C3456}" type="presParOf" srcId="{B8A82D03-B7B4-4CBA-8501-448B8313A072}" destId="{EEC50441-D9CB-45C8-822F-313541AB0AF1}" srcOrd="1" destOrd="0" presId="urn:microsoft.com/office/officeart/2005/8/layout/vList2"/>
    <dgm:cxn modelId="{47B37BB2-3771-40E2-BF74-6B252EDD61F3}" type="presParOf" srcId="{B8A82D03-B7B4-4CBA-8501-448B8313A072}" destId="{983FF07C-474F-46FF-9D27-5A127B971450}" srcOrd="2" destOrd="0" presId="urn:microsoft.com/office/officeart/2005/8/layout/vList2"/>
    <dgm:cxn modelId="{D030B598-FA42-4457-9607-CD8DA43CEC1F}" type="presParOf" srcId="{B8A82D03-B7B4-4CBA-8501-448B8313A072}" destId="{D481F8F6-809F-492A-8C85-27B9CDCD161C}" srcOrd="3" destOrd="0" presId="urn:microsoft.com/office/officeart/2005/8/layout/vList2"/>
    <dgm:cxn modelId="{78A5ED57-16C4-4977-B1DC-29EFC8DCEC38}" type="presParOf" srcId="{B8A82D03-B7B4-4CBA-8501-448B8313A072}" destId="{E221EC42-1C7B-4B5B-9232-C270A8E36AD3}" srcOrd="4" destOrd="0" presId="urn:microsoft.com/office/officeart/2005/8/layout/vList2"/>
    <dgm:cxn modelId="{1DFF2DAE-FE42-4839-9B6D-23A69ADC1E04}" type="presParOf" srcId="{B8A82D03-B7B4-4CBA-8501-448B8313A072}" destId="{66FF416F-93BD-4883-A6F0-FD504FE5EA76}" srcOrd="5" destOrd="0" presId="urn:microsoft.com/office/officeart/2005/8/layout/vList2"/>
    <dgm:cxn modelId="{637F4A74-45A6-4C3F-A7F9-714C06101BC7}" type="presParOf" srcId="{B8A82D03-B7B4-4CBA-8501-448B8313A072}" destId="{87F29AB0-F6EB-40D3-A57F-73F41B0AE7DE}" srcOrd="6" destOrd="0" presId="urn:microsoft.com/office/officeart/2005/8/layout/vList2"/>
    <dgm:cxn modelId="{8C10D4C8-CB1D-4A96-9320-2B664D8E2FC8}" type="presParOf" srcId="{B8A82D03-B7B4-4CBA-8501-448B8313A072}" destId="{166715F5-2721-4E61-BF16-5722FCB245DD}" srcOrd="7" destOrd="0" presId="urn:microsoft.com/office/officeart/2005/8/layout/vList2"/>
    <dgm:cxn modelId="{B44CF00E-866B-43E8-9DE0-32DCF413BB56}" type="presParOf" srcId="{B8A82D03-B7B4-4CBA-8501-448B8313A072}" destId="{86C926EB-BB4F-4668-8719-7384F27B0B1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231F83-1B58-4B2C-8957-D81C6E3158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A96E9D-CB82-4702-AA99-EDB54ACDD957}">
      <dgm:prSet/>
      <dgm:spPr/>
      <dgm:t>
        <a:bodyPr/>
        <a:lstStyle/>
        <a:p>
          <a:pPr algn="ctr" rtl="0"/>
          <a:r>
            <a:rPr lang="ru-RU" dirty="0" smtClean="0"/>
            <a:t>89197149545</a:t>
          </a:r>
          <a:endParaRPr lang="ru-RU" dirty="0"/>
        </a:p>
      </dgm:t>
    </dgm:pt>
    <dgm:pt modelId="{D6D4852D-831F-444E-87B0-A3B8448CD16B}" type="parTrans" cxnId="{AEB04894-325E-4064-BF47-C28CAD44EFBB}">
      <dgm:prSet/>
      <dgm:spPr/>
      <dgm:t>
        <a:bodyPr/>
        <a:lstStyle/>
        <a:p>
          <a:endParaRPr lang="ru-RU"/>
        </a:p>
      </dgm:t>
    </dgm:pt>
    <dgm:pt modelId="{2DB7A029-1B63-45F5-8134-CC1E8C160326}" type="sibTrans" cxnId="{AEB04894-325E-4064-BF47-C28CAD44EFBB}">
      <dgm:prSet/>
      <dgm:spPr/>
      <dgm:t>
        <a:bodyPr/>
        <a:lstStyle/>
        <a:p>
          <a:endParaRPr lang="ru-RU"/>
        </a:p>
      </dgm:t>
    </dgm:pt>
    <dgm:pt modelId="{4B76C821-92B5-45CF-B3AC-71F00894254E}">
      <dgm:prSet/>
      <dgm:spPr/>
      <dgm:t>
        <a:bodyPr/>
        <a:lstStyle/>
        <a:p>
          <a:pPr algn="ctr" rtl="0"/>
          <a:r>
            <a:rPr lang="en-US" dirty="0" smtClean="0"/>
            <a:t>Prokofev1986@gmail.com</a:t>
          </a:r>
          <a:endParaRPr lang="ru-RU" dirty="0"/>
        </a:p>
      </dgm:t>
    </dgm:pt>
    <dgm:pt modelId="{1D2C95E8-7F7D-4AA5-8842-65294A506AE8}" type="parTrans" cxnId="{CCE4D8B9-5635-4890-97FE-B73C0063FD3B}">
      <dgm:prSet/>
      <dgm:spPr/>
      <dgm:t>
        <a:bodyPr/>
        <a:lstStyle/>
        <a:p>
          <a:endParaRPr lang="ru-RU"/>
        </a:p>
      </dgm:t>
    </dgm:pt>
    <dgm:pt modelId="{4634706D-DB5D-4333-8413-6E8EB492D319}" type="sibTrans" cxnId="{CCE4D8B9-5635-4890-97FE-B73C0063FD3B}">
      <dgm:prSet/>
      <dgm:spPr/>
      <dgm:t>
        <a:bodyPr/>
        <a:lstStyle/>
        <a:p>
          <a:endParaRPr lang="ru-RU"/>
        </a:p>
      </dgm:t>
    </dgm:pt>
    <dgm:pt modelId="{A00327FD-CC57-412D-9AB7-EBD9696A4376}">
      <dgm:prSet/>
      <dgm:spPr/>
      <dgm:t>
        <a:bodyPr/>
        <a:lstStyle/>
        <a:p>
          <a:pPr algn="ctr" rtl="0"/>
          <a:r>
            <a:rPr lang="en-US" dirty="0" smtClean="0"/>
            <a:t>www.vk.com</a:t>
          </a:r>
          <a:r>
            <a:rPr lang="ru-RU" dirty="0" smtClean="0"/>
            <a:t>/</a:t>
          </a:r>
          <a:r>
            <a:rPr lang="en-US" dirty="0" err="1" smtClean="0"/>
            <a:t>prokofev_a_v</a:t>
          </a:r>
          <a:endParaRPr lang="ru-RU" dirty="0"/>
        </a:p>
      </dgm:t>
    </dgm:pt>
    <dgm:pt modelId="{707EE321-04F0-4BF4-B70B-AE72365C05E2}" type="parTrans" cxnId="{2AF121C8-ED55-40DC-8541-EEE7E8DC53DE}">
      <dgm:prSet/>
      <dgm:spPr/>
      <dgm:t>
        <a:bodyPr/>
        <a:lstStyle/>
        <a:p>
          <a:endParaRPr lang="ru-RU"/>
        </a:p>
      </dgm:t>
    </dgm:pt>
    <dgm:pt modelId="{FEEAB75F-5D80-41C2-B3F7-9ED602B469EB}" type="sibTrans" cxnId="{2AF121C8-ED55-40DC-8541-EEE7E8DC53DE}">
      <dgm:prSet/>
      <dgm:spPr/>
      <dgm:t>
        <a:bodyPr/>
        <a:lstStyle/>
        <a:p>
          <a:endParaRPr lang="ru-RU"/>
        </a:p>
      </dgm:t>
    </dgm:pt>
    <dgm:pt modelId="{AFCF9573-58E1-4D21-A875-694BAAD62D37}">
      <dgm:prSet/>
      <dgm:spPr/>
      <dgm:t>
        <a:bodyPr/>
        <a:lstStyle/>
        <a:p>
          <a:r>
            <a:rPr lang="en-US" dirty="0" smtClean="0"/>
            <a:t>www.vk.com</a:t>
          </a:r>
          <a:r>
            <a:rPr lang="ru-RU" dirty="0" smtClean="0"/>
            <a:t>/</a:t>
          </a:r>
          <a:r>
            <a:rPr lang="en-US" dirty="0" err="1" smtClean="0"/>
            <a:t>mtorovesnik</a:t>
          </a:r>
          <a:endParaRPr lang="ru-RU" dirty="0"/>
        </a:p>
      </dgm:t>
    </dgm:pt>
    <dgm:pt modelId="{DFF91007-8C46-4DEA-812A-539CBDF67E32}" type="parTrans" cxnId="{E210FD0B-B982-4DA8-B987-8BB1E050BAC4}">
      <dgm:prSet/>
      <dgm:spPr/>
      <dgm:t>
        <a:bodyPr/>
        <a:lstStyle/>
        <a:p>
          <a:endParaRPr lang="ru-RU"/>
        </a:p>
      </dgm:t>
    </dgm:pt>
    <dgm:pt modelId="{E93A6E03-A99D-448D-92EF-FFCF78C1B3AD}" type="sibTrans" cxnId="{E210FD0B-B982-4DA8-B987-8BB1E050BAC4}">
      <dgm:prSet/>
      <dgm:spPr/>
      <dgm:t>
        <a:bodyPr/>
        <a:lstStyle/>
        <a:p>
          <a:endParaRPr lang="ru-RU"/>
        </a:p>
      </dgm:t>
    </dgm:pt>
    <dgm:pt modelId="{B8A82D03-B7B4-4CBA-8501-448B8313A072}" type="pres">
      <dgm:prSet presAssocID="{1C231F83-1B58-4B2C-8957-D81C6E3158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B648E4-BB2C-4B01-9966-6FA66C0D5E0D}" type="pres">
      <dgm:prSet presAssocID="{FDA96E9D-CB82-4702-AA99-EDB54ACDD95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50441-D9CB-45C8-822F-313541AB0AF1}" type="pres">
      <dgm:prSet presAssocID="{2DB7A029-1B63-45F5-8134-CC1E8C160326}" presName="spacer" presStyleCnt="0"/>
      <dgm:spPr/>
    </dgm:pt>
    <dgm:pt modelId="{983FF07C-474F-46FF-9D27-5A127B971450}" type="pres">
      <dgm:prSet presAssocID="{4B76C821-92B5-45CF-B3AC-71F00894254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1F8F6-809F-492A-8C85-27B9CDCD161C}" type="pres">
      <dgm:prSet presAssocID="{4634706D-DB5D-4333-8413-6E8EB492D319}" presName="spacer" presStyleCnt="0"/>
      <dgm:spPr/>
    </dgm:pt>
    <dgm:pt modelId="{E221EC42-1C7B-4B5B-9232-C270A8E36AD3}" type="pres">
      <dgm:prSet presAssocID="{A00327FD-CC57-412D-9AB7-EBD9696A437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52B19-9066-4804-B912-4EC9033C56C8}" type="pres">
      <dgm:prSet presAssocID="{FEEAB75F-5D80-41C2-B3F7-9ED602B469EB}" presName="spacer" presStyleCnt="0"/>
      <dgm:spPr/>
    </dgm:pt>
    <dgm:pt modelId="{27FC7D21-0A89-45AC-9EA2-859D82D636A0}" type="pres">
      <dgm:prSet presAssocID="{AFCF9573-58E1-4D21-A875-694BAAD62D3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0E8D08B-FCF3-426A-8C44-62AEEA58777F}" type="presOf" srcId="{FDA96E9D-CB82-4702-AA99-EDB54ACDD957}" destId="{C9B648E4-BB2C-4B01-9966-6FA66C0D5E0D}" srcOrd="0" destOrd="0" presId="urn:microsoft.com/office/officeart/2005/8/layout/vList2"/>
    <dgm:cxn modelId="{7A469C47-7E5A-4EF8-823F-F4D170BD299E}" type="presOf" srcId="{A00327FD-CC57-412D-9AB7-EBD9696A4376}" destId="{E221EC42-1C7B-4B5B-9232-C270A8E36AD3}" srcOrd="0" destOrd="0" presId="urn:microsoft.com/office/officeart/2005/8/layout/vList2"/>
    <dgm:cxn modelId="{E210FD0B-B982-4DA8-B987-8BB1E050BAC4}" srcId="{1C231F83-1B58-4B2C-8957-D81C6E3158C1}" destId="{AFCF9573-58E1-4D21-A875-694BAAD62D37}" srcOrd="3" destOrd="0" parTransId="{DFF91007-8C46-4DEA-812A-539CBDF67E32}" sibTransId="{E93A6E03-A99D-448D-92EF-FFCF78C1B3AD}"/>
    <dgm:cxn modelId="{4AE71639-BB08-438E-BA15-3CA74347DC49}" type="presOf" srcId="{1C231F83-1B58-4B2C-8957-D81C6E3158C1}" destId="{B8A82D03-B7B4-4CBA-8501-448B8313A072}" srcOrd="0" destOrd="0" presId="urn:microsoft.com/office/officeart/2005/8/layout/vList2"/>
    <dgm:cxn modelId="{2AF121C8-ED55-40DC-8541-EEE7E8DC53DE}" srcId="{1C231F83-1B58-4B2C-8957-D81C6E3158C1}" destId="{A00327FD-CC57-412D-9AB7-EBD9696A4376}" srcOrd="2" destOrd="0" parTransId="{707EE321-04F0-4BF4-B70B-AE72365C05E2}" sibTransId="{FEEAB75F-5D80-41C2-B3F7-9ED602B469EB}"/>
    <dgm:cxn modelId="{BE880DC8-2E01-471C-B3E1-7F32E5B3560B}" type="presOf" srcId="{4B76C821-92B5-45CF-B3AC-71F00894254E}" destId="{983FF07C-474F-46FF-9D27-5A127B971450}" srcOrd="0" destOrd="0" presId="urn:microsoft.com/office/officeart/2005/8/layout/vList2"/>
    <dgm:cxn modelId="{CCE4D8B9-5635-4890-97FE-B73C0063FD3B}" srcId="{1C231F83-1B58-4B2C-8957-D81C6E3158C1}" destId="{4B76C821-92B5-45CF-B3AC-71F00894254E}" srcOrd="1" destOrd="0" parTransId="{1D2C95E8-7F7D-4AA5-8842-65294A506AE8}" sibTransId="{4634706D-DB5D-4333-8413-6E8EB492D319}"/>
    <dgm:cxn modelId="{A34B1916-4134-49E0-8F51-120E1C87A590}" type="presOf" srcId="{AFCF9573-58E1-4D21-A875-694BAAD62D37}" destId="{27FC7D21-0A89-45AC-9EA2-859D82D636A0}" srcOrd="0" destOrd="0" presId="urn:microsoft.com/office/officeart/2005/8/layout/vList2"/>
    <dgm:cxn modelId="{AEB04894-325E-4064-BF47-C28CAD44EFBB}" srcId="{1C231F83-1B58-4B2C-8957-D81C6E3158C1}" destId="{FDA96E9D-CB82-4702-AA99-EDB54ACDD957}" srcOrd="0" destOrd="0" parTransId="{D6D4852D-831F-444E-87B0-A3B8448CD16B}" sibTransId="{2DB7A029-1B63-45F5-8134-CC1E8C160326}"/>
    <dgm:cxn modelId="{26B2B313-24CB-49CB-86B8-15C5A5C5838C}" type="presParOf" srcId="{B8A82D03-B7B4-4CBA-8501-448B8313A072}" destId="{C9B648E4-BB2C-4B01-9966-6FA66C0D5E0D}" srcOrd="0" destOrd="0" presId="urn:microsoft.com/office/officeart/2005/8/layout/vList2"/>
    <dgm:cxn modelId="{DC030963-8F51-4111-A964-E52A3128355A}" type="presParOf" srcId="{B8A82D03-B7B4-4CBA-8501-448B8313A072}" destId="{EEC50441-D9CB-45C8-822F-313541AB0AF1}" srcOrd="1" destOrd="0" presId="urn:microsoft.com/office/officeart/2005/8/layout/vList2"/>
    <dgm:cxn modelId="{C83F4811-A33F-4E27-99B7-50DBE6BD6247}" type="presParOf" srcId="{B8A82D03-B7B4-4CBA-8501-448B8313A072}" destId="{983FF07C-474F-46FF-9D27-5A127B971450}" srcOrd="2" destOrd="0" presId="urn:microsoft.com/office/officeart/2005/8/layout/vList2"/>
    <dgm:cxn modelId="{7E467855-85BB-4427-8887-9BCD049D1F69}" type="presParOf" srcId="{B8A82D03-B7B4-4CBA-8501-448B8313A072}" destId="{D481F8F6-809F-492A-8C85-27B9CDCD161C}" srcOrd="3" destOrd="0" presId="urn:microsoft.com/office/officeart/2005/8/layout/vList2"/>
    <dgm:cxn modelId="{4B4C6222-C8BF-4755-80C4-89F79853D287}" type="presParOf" srcId="{B8A82D03-B7B4-4CBA-8501-448B8313A072}" destId="{E221EC42-1C7B-4B5B-9232-C270A8E36AD3}" srcOrd="4" destOrd="0" presId="urn:microsoft.com/office/officeart/2005/8/layout/vList2"/>
    <dgm:cxn modelId="{6B69FC5A-EDA6-41CA-A6A6-83FDD68BD5A1}" type="presParOf" srcId="{B8A82D03-B7B4-4CBA-8501-448B8313A072}" destId="{CC652B19-9066-4804-B912-4EC9033C56C8}" srcOrd="5" destOrd="0" presId="urn:microsoft.com/office/officeart/2005/8/layout/vList2"/>
    <dgm:cxn modelId="{295B9B41-364C-4D76-8A01-C3858EBA59EA}" type="presParOf" srcId="{B8A82D03-B7B4-4CBA-8501-448B8313A072}" destId="{27FC7D21-0A89-45AC-9EA2-859D82D636A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7FF054-E037-440D-B4B9-B0BE9F870E91}">
      <dsp:nvSpPr>
        <dsp:cNvPr id="0" name=""/>
        <dsp:cNvSpPr/>
      </dsp:nvSpPr>
      <dsp:spPr>
        <a:xfrm>
          <a:off x="0" y="94588"/>
          <a:ext cx="2970212" cy="1782127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Развитие лидерских качеств</a:t>
          </a:r>
          <a:endParaRPr lang="ru-RU" sz="2200" kern="1200" dirty="0"/>
        </a:p>
      </dsp:txBody>
      <dsp:txXfrm>
        <a:off x="0" y="94588"/>
        <a:ext cx="2970212" cy="1782127"/>
      </dsp:txXfrm>
    </dsp:sp>
    <dsp:sp modelId="{4BB6B905-6626-4D2A-9CED-5874231718F5}">
      <dsp:nvSpPr>
        <dsp:cNvPr id="0" name=""/>
        <dsp:cNvSpPr/>
      </dsp:nvSpPr>
      <dsp:spPr>
        <a:xfrm>
          <a:off x="3267233" y="94588"/>
          <a:ext cx="2970212" cy="1782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Командообразование </a:t>
          </a:r>
          <a:endParaRPr lang="ru-RU" sz="2200" kern="1200" dirty="0"/>
        </a:p>
      </dsp:txBody>
      <dsp:txXfrm>
        <a:off x="3267233" y="94588"/>
        <a:ext cx="2970212" cy="1782127"/>
      </dsp:txXfrm>
    </dsp:sp>
    <dsp:sp modelId="{0385C253-7054-46AD-8CAE-E349B83144D2}">
      <dsp:nvSpPr>
        <dsp:cNvPr id="0" name=""/>
        <dsp:cNvSpPr/>
      </dsp:nvSpPr>
      <dsp:spPr>
        <a:xfrm>
          <a:off x="6534467" y="94588"/>
          <a:ext cx="2970212" cy="1782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Подготовка команды организаторов</a:t>
          </a:r>
          <a:endParaRPr lang="ru-RU" sz="2200" kern="1200" dirty="0"/>
        </a:p>
      </dsp:txBody>
      <dsp:txXfrm>
        <a:off x="6534467" y="94588"/>
        <a:ext cx="2970212" cy="1782127"/>
      </dsp:txXfrm>
    </dsp:sp>
    <dsp:sp modelId="{12DC838F-217C-4A3B-9005-E44E0DB4EC80}">
      <dsp:nvSpPr>
        <dsp:cNvPr id="0" name=""/>
        <dsp:cNvSpPr/>
      </dsp:nvSpPr>
      <dsp:spPr>
        <a:xfrm>
          <a:off x="0" y="2173737"/>
          <a:ext cx="2970212" cy="1782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Подготовка команды волонтёров </a:t>
          </a:r>
          <a:endParaRPr lang="ru-RU" sz="2200" kern="1200" dirty="0"/>
        </a:p>
      </dsp:txBody>
      <dsp:txXfrm>
        <a:off x="0" y="2173737"/>
        <a:ext cx="2970212" cy="1782127"/>
      </dsp:txXfrm>
    </dsp:sp>
    <dsp:sp modelId="{5D8A837A-30FE-4645-B53C-F19CC37FA3CF}">
      <dsp:nvSpPr>
        <dsp:cNvPr id="0" name=""/>
        <dsp:cNvSpPr/>
      </dsp:nvSpPr>
      <dsp:spPr>
        <a:xfrm>
          <a:off x="3267233" y="2173737"/>
          <a:ext cx="2970212" cy="1782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Активное планирование деятельности</a:t>
          </a:r>
          <a:endParaRPr lang="ru-RU" sz="2200" kern="1200" dirty="0"/>
        </a:p>
      </dsp:txBody>
      <dsp:txXfrm>
        <a:off x="3267233" y="2173737"/>
        <a:ext cx="2970212" cy="1782127"/>
      </dsp:txXfrm>
    </dsp:sp>
    <dsp:sp modelId="{43039B15-3E6B-4BCA-A712-421285526F6D}">
      <dsp:nvSpPr>
        <dsp:cNvPr id="0" name=""/>
        <dsp:cNvSpPr/>
      </dsp:nvSpPr>
      <dsp:spPr>
        <a:xfrm>
          <a:off x="6534467" y="2173737"/>
          <a:ext cx="2970212" cy="1782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Организация проектной лавины </a:t>
          </a:r>
          <a:endParaRPr lang="ru-RU" sz="2200" kern="1200" dirty="0"/>
        </a:p>
      </dsp:txBody>
      <dsp:txXfrm>
        <a:off x="6534467" y="2173737"/>
        <a:ext cx="2970212" cy="17821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B648E4-BB2C-4B01-9966-6FA66C0D5E0D}">
      <dsp:nvSpPr>
        <dsp:cNvPr id="0" name=""/>
        <dsp:cNvSpPr/>
      </dsp:nvSpPr>
      <dsp:spPr>
        <a:xfrm>
          <a:off x="0" y="124626"/>
          <a:ext cx="8596668" cy="89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Старейшее объединение Пермского Края с 55-летней историей.</a:t>
          </a:r>
          <a:endParaRPr lang="ru-RU" sz="1700" kern="1200"/>
        </a:p>
      </dsp:txBody>
      <dsp:txXfrm>
        <a:off x="0" y="124626"/>
        <a:ext cx="8596668" cy="895050"/>
      </dsp:txXfrm>
    </dsp:sp>
    <dsp:sp modelId="{983FF07C-474F-46FF-9D27-5A127B971450}">
      <dsp:nvSpPr>
        <dsp:cNvPr id="0" name=""/>
        <dsp:cNvSpPr/>
      </dsp:nvSpPr>
      <dsp:spPr>
        <a:xfrm>
          <a:off x="0" y="1068636"/>
          <a:ext cx="8596668" cy="89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Организаторы краевых форумов детских и молодежных инициатив, стартовых слетов РДШ в Карагайском и Кунгурском районах Пермского края, 4 краевого форума «Город Детям» и др.</a:t>
          </a:r>
          <a:endParaRPr lang="ru-RU" sz="1700" kern="1200" dirty="0"/>
        </a:p>
      </dsp:txBody>
      <dsp:txXfrm>
        <a:off x="0" y="1068636"/>
        <a:ext cx="8596668" cy="895050"/>
      </dsp:txXfrm>
    </dsp:sp>
    <dsp:sp modelId="{E221EC42-1C7B-4B5B-9232-C270A8E36AD3}">
      <dsp:nvSpPr>
        <dsp:cNvPr id="0" name=""/>
        <dsp:cNvSpPr/>
      </dsp:nvSpPr>
      <dsp:spPr>
        <a:xfrm>
          <a:off x="0" y="2012646"/>
          <a:ext cx="8596668" cy="89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Руководители – педагоги высшей категории, призеры и победители краевых и федеральных конкурсов «Лидер ХХ</a:t>
          </a:r>
          <a:r>
            <a:rPr lang="en-US" sz="1700" kern="1200" smtClean="0"/>
            <a:t>I</a:t>
          </a:r>
          <a:r>
            <a:rPr lang="ru-RU" sz="1700" kern="1200" smtClean="0"/>
            <a:t>», «Учитель года», «Сердце отдаю детям», «Созвездие игры» и др.</a:t>
          </a:r>
          <a:endParaRPr lang="ru-RU" sz="1700" kern="1200"/>
        </a:p>
      </dsp:txBody>
      <dsp:txXfrm>
        <a:off x="0" y="2012646"/>
        <a:ext cx="8596668" cy="895050"/>
      </dsp:txXfrm>
    </dsp:sp>
    <dsp:sp modelId="{87F29AB0-F6EB-40D3-A57F-73F41B0AE7DE}">
      <dsp:nvSpPr>
        <dsp:cNvPr id="0" name=""/>
        <dsp:cNvSpPr/>
      </dsp:nvSpPr>
      <dsp:spPr>
        <a:xfrm>
          <a:off x="0" y="2956656"/>
          <a:ext cx="8596668" cy="89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Участники  объединения – победители региональных конкурсов «Хочу быть вожатым», «Да здравствует Игра!», «Лидер ХХ</a:t>
          </a:r>
          <a:r>
            <a:rPr lang="en-US" sz="1700" kern="1200" smtClean="0"/>
            <a:t>I</a:t>
          </a:r>
          <a:r>
            <a:rPr lang="ru-RU" sz="1700" kern="1200" smtClean="0"/>
            <a:t>» и др.</a:t>
          </a:r>
          <a:endParaRPr lang="ru-RU" sz="1700" kern="1200"/>
        </a:p>
      </dsp:txBody>
      <dsp:txXfrm>
        <a:off x="0" y="2956656"/>
        <a:ext cx="8596668" cy="895050"/>
      </dsp:txXfrm>
    </dsp:sp>
    <dsp:sp modelId="{86C926EB-BB4F-4668-8719-7384F27B0B14}">
      <dsp:nvSpPr>
        <dsp:cNvPr id="0" name=""/>
        <dsp:cNvSpPr/>
      </dsp:nvSpPr>
      <dsp:spPr>
        <a:xfrm>
          <a:off x="0" y="3900666"/>
          <a:ext cx="8596668" cy="89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Волонтеры на крупных региональных, всероссийских и международных форумов «Русский язык между Европой и Азией», «Крылья Пармы», «Точка отсчета», «Доступная среда» в г. Перми</a:t>
          </a:r>
          <a:endParaRPr lang="ru-RU" sz="1700" kern="1200"/>
        </a:p>
      </dsp:txBody>
      <dsp:txXfrm>
        <a:off x="0" y="3900666"/>
        <a:ext cx="8596668" cy="895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B648E4-BB2C-4B01-9966-6FA66C0D5E0D}">
      <dsp:nvSpPr>
        <dsp:cNvPr id="0" name=""/>
        <dsp:cNvSpPr/>
      </dsp:nvSpPr>
      <dsp:spPr>
        <a:xfrm>
          <a:off x="0" y="6411"/>
          <a:ext cx="8596668" cy="112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89197149545</a:t>
          </a:r>
          <a:endParaRPr lang="ru-RU" sz="4800" kern="1200" dirty="0"/>
        </a:p>
      </dsp:txBody>
      <dsp:txXfrm>
        <a:off x="0" y="6411"/>
        <a:ext cx="8596668" cy="1123199"/>
      </dsp:txXfrm>
    </dsp:sp>
    <dsp:sp modelId="{983FF07C-474F-46FF-9D27-5A127B971450}">
      <dsp:nvSpPr>
        <dsp:cNvPr id="0" name=""/>
        <dsp:cNvSpPr/>
      </dsp:nvSpPr>
      <dsp:spPr>
        <a:xfrm>
          <a:off x="0" y="1267851"/>
          <a:ext cx="8596668" cy="112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Prokofev1986@gmail.com</a:t>
          </a:r>
          <a:endParaRPr lang="ru-RU" sz="4800" kern="1200" dirty="0"/>
        </a:p>
      </dsp:txBody>
      <dsp:txXfrm>
        <a:off x="0" y="1267851"/>
        <a:ext cx="8596668" cy="1123199"/>
      </dsp:txXfrm>
    </dsp:sp>
    <dsp:sp modelId="{E221EC42-1C7B-4B5B-9232-C270A8E36AD3}">
      <dsp:nvSpPr>
        <dsp:cNvPr id="0" name=""/>
        <dsp:cNvSpPr/>
      </dsp:nvSpPr>
      <dsp:spPr>
        <a:xfrm>
          <a:off x="0" y="2529291"/>
          <a:ext cx="8596668" cy="112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www.vk.com</a:t>
          </a:r>
          <a:r>
            <a:rPr lang="ru-RU" sz="4800" kern="1200" dirty="0" smtClean="0"/>
            <a:t>/</a:t>
          </a:r>
          <a:r>
            <a:rPr lang="en-US" sz="4800" kern="1200" dirty="0" err="1" smtClean="0"/>
            <a:t>prokofev_a_v</a:t>
          </a:r>
          <a:endParaRPr lang="ru-RU" sz="4800" kern="1200" dirty="0"/>
        </a:p>
      </dsp:txBody>
      <dsp:txXfrm>
        <a:off x="0" y="2529291"/>
        <a:ext cx="8596668" cy="1123199"/>
      </dsp:txXfrm>
    </dsp:sp>
    <dsp:sp modelId="{27FC7D21-0A89-45AC-9EA2-859D82D636A0}">
      <dsp:nvSpPr>
        <dsp:cNvPr id="0" name=""/>
        <dsp:cNvSpPr/>
      </dsp:nvSpPr>
      <dsp:spPr>
        <a:xfrm>
          <a:off x="0" y="3790731"/>
          <a:ext cx="8596668" cy="112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www.vk.com</a:t>
          </a:r>
          <a:r>
            <a:rPr lang="ru-RU" sz="4800" kern="1200" dirty="0" smtClean="0"/>
            <a:t>/</a:t>
          </a:r>
          <a:r>
            <a:rPr lang="en-US" sz="4800" kern="1200" dirty="0" err="1" smtClean="0"/>
            <a:t>mtorovesnik</a:t>
          </a:r>
          <a:endParaRPr lang="ru-RU" sz="4800" kern="1200" dirty="0"/>
        </a:p>
      </dsp:txBody>
      <dsp:txXfrm>
        <a:off x="0" y="3790731"/>
        <a:ext cx="8596668" cy="1123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415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90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70625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63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58584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3011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6639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245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82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533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663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71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548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080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647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31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E23E2-DCD6-4D68-9EE3-B95F08BB7676}" type="datetimeFigureOut">
              <a:rPr lang="ru-RU" smtClean="0"/>
              <a:pPr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55B6DE-3E8F-4401-9840-FED99A5EF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500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2895" y="2841536"/>
            <a:ext cx="8261048" cy="1582056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Молодежное творческое объединение «Ровесник»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Рисунок 26" descr="logo rovesnik 11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4386" y="998220"/>
            <a:ext cx="1881923" cy="184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!!!!WORK!!!!\логотипы\РДШ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1998" y="694624"/>
            <a:ext cx="1849211" cy="226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!!!!WORK!!!!\логотипы\рит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5526" y="693426"/>
            <a:ext cx="1971253" cy="226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146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0" y="638628"/>
            <a:ext cx="10150324" cy="1320800"/>
          </a:xfrm>
        </p:spPr>
        <p:txBody>
          <a:bodyPr/>
          <a:lstStyle/>
          <a:p>
            <a:r>
              <a:rPr lang="ru-RU" dirty="0" smtClean="0">
                <a:latin typeface="Trebuchet MS (Основной текст)"/>
              </a:rPr>
              <a:t>Краткосрочные образовательные практики</a:t>
            </a:r>
            <a:br>
              <a:rPr lang="ru-RU" dirty="0" smtClean="0">
                <a:latin typeface="Trebuchet MS (Основной текст)"/>
              </a:rPr>
            </a:br>
            <a:r>
              <a:rPr lang="ru-RU" dirty="0" smtClean="0">
                <a:latin typeface="Trebuchet MS (Основной текст)"/>
              </a:rPr>
              <a:t>социально-педагогической направленности</a:t>
            </a:r>
            <a:endParaRPr lang="ru-RU" dirty="0">
              <a:latin typeface="Trebuchet MS (Основной текст)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669527189"/>
              </p:ext>
            </p:extLst>
          </p:nvPr>
        </p:nvGraphicFramePr>
        <p:xfrm>
          <a:off x="655320" y="2087880"/>
          <a:ext cx="9504680" cy="4050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26" descr="logo rovesnik 11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4029" y="301537"/>
            <a:ext cx="1881923" cy="184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!!!!WORK!!!!\логотипы\РДШ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90283" y="2276984"/>
            <a:ext cx="1849211" cy="226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F:\!!!!WORK!!!!\логотипы\ритм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34491" y="4570496"/>
            <a:ext cx="1702738" cy="195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7648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91886"/>
            <a:ext cx="8596668" cy="153851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rebuchet MS (Основной текст)"/>
              </a:rPr>
              <a:t>Молодежное Творческое Объединение «РОВЕСНИК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3044417"/>
              </p:ext>
            </p:extLst>
          </p:nvPr>
        </p:nvGraphicFramePr>
        <p:xfrm>
          <a:off x="677334" y="1625600"/>
          <a:ext cx="8596668" cy="4920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26" descr="logo rovesnik 11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4029" y="301537"/>
            <a:ext cx="1881923" cy="184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!!!!WORK!!!!\логотипы\РДШ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90283" y="2276984"/>
            <a:ext cx="1849211" cy="226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!!!!WORK!!!!\логотипы\ритм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34491" y="4570496"/>
            <a:ext cx="1702738" cy="195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6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Прокофьев Антон Владимирович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36953027"/>
              </p:ext>
            </p:extLst>
          </p:nvPr>
        </p:nvGraphicFramePr>
        <p:xfrm>
          <a:off x="677334" y="1311835"/>
          <a:ext cx="8596668" cy="4920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26" descr="logo rovesnik 11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4029" y="301537"/>
            <a:ext cx="1881923" cy="184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!!!!WORK!!!!\логотипы\РДШ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90283" y="2276984"/>
            <a:ext cx="1849211" cy="226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F:\!!!!WORK!!!!\логотипы\ритм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34491" y="4570496"/>
            <a:ext cx="1702738" cy="195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092641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149</TotalTime>
  <Words>163</Words>
  <Application>Microsoft Office PowerPoint</Application>
  <PresentationFormat>Произвольный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Грань</vt:lpstr>
      <vt:lpstr>          Молодежное творческое объединение «Ровесник»</vt:lpstr>
      <vt:lpstr>Краткосрочные образовательные практики социально-педагогической направленности</vt:lpstr>
      <vt:lpstr>Молодежное Творческое Объединение «РОВЕСНИК</vt:lpstr>
      <vt:lpstr>Прокофьев Антон Владимирович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Органнизацтонный  проект « Команда «АКТИВАТОР»</dc:title>
  <dc:creator>User CITT</dc:creator>
  <cp:lastModifiedBy>Chashhinov-EN</cp:lastModifiedBy>
  <cp:revision>20</cp:revision>
  <dcterms:created xsi:type="dcterms:W3CDTF">2017-07-23T12:38:09Z</dcterms:created>
  <dcterms:modified xsi:type="dcterms:W3CDTF">2017-09-11T13:12:49Z</dcterms:modified>
</cp:coreProperties>
</file>