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0" r:id="rId1"/>
    <p:sldMasterId id="2147483782" r:id="rId2"/>
    <p:sldMasterId id="2147483795" r:id="rId3"/>
  </p:sldMasterIdLst>
  <p:sldIdLst>
    <p:sldId id="256" r:id="rId4"/>
    <p:sldId id="276" r:id="rId5"/>
    <p:sldId id="281" r:id="rId6"/>
    <p:sldId id="257" r:id="rId7"/>
    <p:sldId id="260" r:id="rId8"/>
    <p:sldId id="258" r:id="rId9"/>
    <p:sldId id="282" r:id="rId10"/>
    <p:sldId id="284" r:id="rId11"/>
    <p:sldId id="269" r:id="rId12"/>
    <p:sldId id="285" r:id="rId13"/>
    <p:sldId id="262" r:id="rId14"/>
    <p:sldId id="287" r:id="rId15"/>
    <p:sldId id="288" r:id="rId16"/>
    <p:sldId id="28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4046CA-1D2E-47BB-861E-A73FA7F917F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0976E41-9070-4862-BDE0-C4F590362B2A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400" b="1" dirty="0" err="1" smtClean="0">
              <a:solidFill>
                <a:schemeClr val="tx1"/>
              </a:solidFill>
            </a:rPr>
            <a:t>Подготови</a:t>
          </a:r>
          <a:endParaRPr lang="ru-RU" sz="2400" b="1" dirty="0" smtClean="0">
            <a:solidFill>
              <a:schemeClr val="tx1"/>
            </a:solidFill>
          </a:endParaRPr>
        </a:p>
        <a:p>
          <a:pPr>
            <a:spcAft>
              <a:spcPts val="0"/>
            </a:spcAft>
          </a:pPr>
          <a:r>
            <a:rPr lang="ru-RU" sz="2400" b="1" dirty="0" smtClean="0">
              <a:solidFill>
                <a:schemeClr val="tx1"/>
              </a:solidFill>
            </a:rPr>
            <a:t>тельное</a:t>
          </a: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chemeClr val="tx1"/>
              </a:solidFill>
            </a:rPr>
            <a:t>(организационное)</a:t>
          </a:r>
          <a:endParaRPr lang="ru-RU" sz="2000" b="1" dirty="0">
            <a:solidFill>
              <a:schemeClr val="tx1"/>
            </a:solidFill>
          </a:endParaRPr>
        </a:p>
      </dgm:t>
    </dgm:pt>
    <dgm:pt modelId="{593AD211-7EE6-4D35-B252-17760B5678CF}" type="parTrans" cxnId="{0EC4BC96-8DC2-4A9B-82CE-7AA0EDF6B009}">
      <dgm:prSet/>
      <dgm:spPr/>
      <dgm:t>
        <a:bodyPr/>
        <a:lstStyle/>
        <a:p>
          <a:endParaRPr lang="ru-RU"/>
        </a:p>
      </dgm:t>
    </dgm:pt>
    <dgm:pt modelId="{8F69A96B-ACE6-4A49-9811-790FA19C21C7}" type="sibTrans" cxnId="{0EC4BC96-8DC2-4A9B-82CE-7AA0EDF6B009}">
      <dgm:prSet/>
      <dgm:spPr/>
      <dgm:t>
        <a:bodyPr/>
        <a:lstStyle/>
        <a:p>
          <a:endParaRPr lang="ru-RU"/>
        </a:p>
      </dgm:t>
    </dgm:pt>
    <dgm:pt modelId="{45940064-9047-455E-8EBE-D605B4425677}">
      <dgm:prSet phldrT="[Текст]" custT="1"/>
      <dgm:spPr/>
      <dgm:t>
        <a:bodyPr/>
        <a:lstStyle/>
        <a:p>
          <a:r>
            <a:rPr lang="ru-RU" sz="1800" dirty="0" smtClean="0"/>
            <a:t>Планирование методической работы(Разработка программы, дорожной карты или плана работы)</a:t>
          </a:r>
          <a:endParaRPr lang="ru-RU" sz="1800" dirty="0"/>
        </a:p>
      </dgm:t>
    </dgm:pt>
    <dgm:pt modelId="{1E69BDCB-C413-492F-B64A-5771AE21B0E9}" type="parTrans" cxnId="{AA977C6A-8B79-4E78-9D1F-180268A3BA36}">
      <dgm:prSet/>
      <dgm:spPr/>
      <dgm:t>
        <a:bodyPr/>
        <a:lstStyle/>
        <a:p>
          <a:endParaRPr lang="ru-RU"/>
        </a:p>
      </dgm:t>
    </dgm:pt>
    <dgm:pt modelId="{9DCC6751-2E83-45F5-BC99-0DF295403D0A}" type="sibTrans" cxnId="{AA977C6A-8B79-4E78-9D1F-180268A3BA36}">
      <dgm:prSet/>
      <dgm:spPr/>
      <dgm:t>
        <a:bodyPr/>
        <a:lstStyle/>
        <a:p>
          <a:endParaRPr lang="ru-RU"/>
        </a:p>
      </dgm:t>
    </dgm:pt>
    <dgm:pt modelId="{059D5936-C3A3-4CEC-8FCA-217984A71897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Научно-методическое</a:t>
          </a:r>
          <a:endParaRPr lang="ru-RU" b="1" dirty="0">
            <a:solidFill>
              <a:schemeClr val="tx1"/>
            </a:solidFill>
          </a:endParaRPr>
        </a:p>
      </dgm:t>
    </dgm:pt>
    <dgm:pt modelId="{B17681E7-1EB1-4629-B8C5-458068211091}" type="parTrans" cxnId="{55E48843-1437-46F3-8080-BE4AA1ADCF4C}">
      <dgm:prSet/>
      <dgm:spPr/>
      <dgm:t>
        <a:bodyPr/>
        <a:lstStyle/>
        <a:p>
          <a:endParaRPr lang="ru-RU"/>
        </a:p>
      </dgm:t>
    </dgm:pt>
    <dgm:pt modelId="{6781A58A-7450-485E-9F96-930D8C8EB7D9}" type="sibTrans" cxnId="{55E48843-1437-46F3-8080-BE4AA1ADCF4C}">
      <dgm:prSet/>
      <dgm:spPr/>
      <dgm:t>
        <a:bodyPr/>
        <a:lstStyle/>
        <a:p>
          <a:endParaRPr lang="ru-RU"/>
        </a:p>
      </dgm:t>
    </dgm:pt>
    <dgm:pt modelId="{469E8D82-F314-4286-8541-EA7D11A38044}">
      <dgm:prSet phldrT="[Текст]" custT="1"/>
      <dgm:spPr/>
      <dgm:t>
        <a:bodyPr/>
        <a:lstStyle/>
        <a:p>
          <a:r>
            <a:rPr lang="ru-RU" sz="1600" b="1" dirty="0" smtClean="0"/>
            <a:t>Изучение содержания </a:t>
          </a:r>
          <a:r>
            <a:rPr lang="ru-RU" sz="1600" b="1" dirty="0" err="1" smtClean="0"/>
            <a:t>профстандарта</a:t>
          </a:r>
          <a:endParaRPr lang="ru-RU" sz="1600" b="1" dirty="0"/>
        </a:p>
      </dgm:t>
    </dgm:pt>
    <dgm:pt modelId="{0AD07EBA-B8B3-4B20-9375-2215647787B8}" type="parTrans" cxnId="{3DFFFCF0-857B-47F7-8F0C-014F8FEDB72A}">
      <dgm:prSet/>
      <dgm:spPr/>
      <dgm:t>
        <a:bodyPr/>
        <a:lstStyle/>
        <a:p>
          <a:endParaRPr lang="ru-RU"/>
        </a:p>
      </dgm:t>
    </dgm:pt>
    <dgm:pt modelId="{B0D6F626-2CA6-48A4-9A13-EFA712F596C7}" type="sibTrans" cxnId="{3DFFFCF0-857B-47F7-8F0C-014F8FEDB72A}">
      <dgm:prSet/>
      <dgm:spPr/>
      <dgm:t>
        <a:bodyPr/>
        <a:lstStyle/>
        <a:p>
          <a:endParaRPr lang="ru-RU"/>
        </a:p>
      </dgm:t>
    </dgm:pt>
    <dgm:pt modelId="{0FB0296A-8A8F-4B99-98FE-D543B89972F3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Нормативно-правовое</a:t>
          </a:r>
          <a:endParaRPr lang="ru-RU" b="1" dirty="0">
            <a:solidFill>
              <a:schemeClr val="tx1"/>
            </a:solidFill>
          </a:endParaRPr>
        </a:p>
      </dgm:t>
    </dgm:pt>
    <dgm:pt modelId="{F3F6FBEA-D67B-48AD-BC16-44DD08313953}" type="parTrans" cxnId="{740AE6B0-27E2-4E0F-898A-C08B05F06592}">
      <dgm:prSet/>
      <dgm:spPr/>
      <dgm:t>
        <a:bodyPr/>
        <a:lstStyle/>
        <a:p>
          <a:endParaRPr lang="ru-RU"/>
        </a:p>
      </dgm:t>
    </dgm:pt>
    <dgm:pt modelId="{6260C9F8-6FBD-43B2-97F4-9BD8D0811035}" type="sibTrans" cxnId="{740AE6B0-27E2-4E0F-898A-C08B05F06592}">
      <dgm:prSet/>
      <dgm:spPr/>
      <dgm:t>
        <a:bodyPr/>
        <a:lstStyle/>
        <a:p>
          <a:endParaRPr lang="ru-RU"/>
        </a:p>
      </dgm:t>
    </dgm:pt>
    <dgm:pt modelId="{E238CB78-8630-42E8-AAD3-3AB041B5BC86}">
      <dgm:prSet phldrT="[Текст]" custT="1"/>
      <dgm:spPr/>
      <dgm:t>
        <a:bodyPr/>
        <a:lstStyle/>
        <a:p>
          <a:r>
            <a:rPr lang="ru-RU" sz="2000" dirty="0" smtClean="0"/>
            <a:t>Изучение, анализ и обсуждение нормативных документов</a:t>
          </a:r>
          <a:endParaRPr lang="ru-RU" sz="2000" dirty="0"/>
        </a:p>
      </dgm:t>
    </dgm:pt>
    <dgm:pt modelId="{B40878FF-4C49-4782-ADDF-1B507A3BD82F}" type="parTrans" cxnId="{6158F6C8-F4E3-40BC-86A3-B9796687B9C6}">
      <dgm:prSet/>
      <dgm:spPr/>
      <dgm:t>
        <a:bodyPr/>
        <a:lstStyle/>
        <a:p>
          <a:endParaRPr lang="ru-RU"/>
        </a:p>
      </dgm:t>
    </dgm:pt>
    <dgm:pt modelId="{773944C4-2544-4836-91EA-DEDFC6E3E454}" type="sibTrans" cxnId="{6158F6C8-F4E3-40BC-86A3-B9796687B9C6}">
      <dgm:prSet/>
      <dgm:spPr/>
      <dgm:t>
        <a:bodyPr/>
        <a:lstStyle/>
        <a:p>
          <a:endParaRPr lang="ru-RU"/>
        </a:p>
      </dgm:t>
    </dgm:pt>
    <dgm:pt modelId="{A2D43870-4F17-4FA3-914C-3ABC494ECBC4}">
      <dgm:prSet phldrT="[Текст]" custT="1"/>
      <dgm:spPr/>
      <dgm:t>
        <a:bodyPr/>
        <a:lstStyle/>
        <a:p>
          <a:r>
            <a:rPr lang="ru-RU" sz="1600" b="1" dirty="0" smtClean="0"/>
            <a:t>Самооценка готовности педагогов</a:t>
          </a:r>
          <a:endParaRPr lang="ru-RU" sz="1600" b="1" dirty="0"/>
        </a:p>
      </dgm:t>
    </dgm:pt>
    <dgm:pt modelId="{FD70CCF9-0D21-4E9B-8F48-A0E48D8F083E}" type="parTrans" cxnId="{F6CB7101-72B6-498D-A3C3-7B81F5737415}">
      <dgm:prSet/>
      <dgm:spPr/>
      <dgm:t>
        <a:bodyPr/>
        <a:lstStyle/>
        <a:p>
          <a:endParaRPr lang="ru-RU"/>
        </a:p>
      </dgm:t>
    </dgm:pt>
    <dgm:pt modelId="{8CBD333E-9285-4C90-81E9-4EEF72C853C4}" type="sibTrans" cxnId="{F6CB7101-72B6-498D-A3C3-7B81F5737415}">
      <dgm:prSet/>
      <dgm:spPr/>
      <dgm:t>
        <a:bodyPr/>
        <a:lstStyle/>
        <a:p>
          <a:endParaRPr lang="ru-RU"/>
        </a:p>
      </dgm:t>
    </dgm:pt>
    <dgm:pt modelId="{3ABCEA0D-8214-4AF2-9CC1-4613633ECC10}">
      <dgm:prSet phldrT="[Текст]" custT="1"/>
      <dgm:spPr/>
      <dgm:t>
        <a:bodyPr/>
        <a:lstStyle/>
        <a:p>
          <a:r>
            <a:rPr lang="ru-RU" sz="1600" b="1" dirty="0" smtClean="0"/>
            <a:t>Корпоративное обучение</a:t>
          </a:r>
          <a:endParaRPr lang="ru-RU" sz="1600" b="1" dirty="0"/>
        </a:p>
      </dgm:t>
    </dgm:pt>
    <dgm:pt modelId="{69A2F10C-C80C-4A5A-964A-DCB89CF737E4}" type="parTrans" cxnId="{86D7C90F-650F-41F7-8C49-1469DB99BF00}">
      <dgm:prSet/>
      <dgm:spPr/>
      <dgm:t>
        <a:bodyPr/>
        <a:lstStyle/>
        <a:p>
          <a:endParaRPr lang="ru-RU"/>
        </a:p>
      </dgm:t>
    </dgm:pt>
    <dgm:pt modelId="{2A810543-1CCC-456E-948E-72E70326A92A}" type="sibTrans" cxnId="{86D7C90F-650F-41F7-8C49-1469DB99BF00}">
      <dgm:prSet/>
      <dgm:spPr/>
      <dgm:t>
        <a:bodyPr/>
        <a:lstStyle/>
        <a:p>
          <a:endParaRPr lang="ru-RU"/>
        </a:p>
      </dgm:t>
    </dgm:pt>
    <dgm:pt modelId="{FAF12F02-A4FA-4BB7-A8BC-6C07F4D05813}">
      <dgm:prSet phldrT="[Текст]" custT="1"/>
      <dgm:spPr/>
      <dgm:t>
        <a:bodyPr/>
        <a:lstStyle/>
        <a:p>
          <a:r>
            <a:rPr lang="ru-RU" sz="1600" b="1" dirty="0" smtClean="0"/>
            <a:t>Повышение квалификации</a:t>
          </a:r>
          <a:endParaRPr lang="ru-RU" sz="1600" b="1" dirty="0"/>
        </a:p>
      </dgm:t>
    </dgm:pt>
    <dgm:pt modelId="{F0D02276-296D-44F0-ABAA-F4191F91ED2D}" type="parTrans" cxnId="{519B22EC-B0FE-4CCC-B6A2-A2DD484597CD}">
      <dgm:prSet/>
      <dgm:spPr/>
      <dgm:t>
        <a:bodyPr/>
        <a:lstStyle/>
        <a:p>
          <a:endParaRPr lang="ru-RU"/>
        </a:p>
      </dgm:t>
    </dgm:pt>
    <dgm:pt modelId="{FA34C38F-294B-420A-A64E-B6B5745CF7A3}" type="sibTrans" cxnId="{519B22EC-B0FE-4CCC-B6A2-A2DD484597CD}">
      <dgm:prSet/>
      <dgm:spPr/>
      <dgm:t>
        <a:bodyPr/>
        <a:lstStyle/>
        <a:p>
          <a:endParaRPr lang="ru-RU"/>
        </a:p>
      </dgm:t>
    </dgm:pt>
    <dgm:pt modelId="{4CDCCC72-3FB8-4660-8A5D-588B696A8DEB}">
      <dgm:prSet phldrT="[Текст]" custT="1"/>
      <dgm:spPr/>
      <dgm:t>
        <a:bodyPr/>
        <a:lstStyle/>
        <a:p>
          <a:r>
            <a:rPr lang="ru-RU" sz="1600" b="1" dirty="0" smtClean="0"/>
            <a:t>Апробация новых технологий и методов</a:t>
          </a:r>
          <a:endParaRPr lang="ru-RU" sz="1600" b="1" dirty="0"/>
        </a:p>
      </dgm:t>
    </dgm:pt>
    <dgm:pt modelId="{C7EFE24D-C7E3-4C7D-947E-3B6FE1879371}" type="parTrans" cxnId="{81A020D7-99F0-4B6D-973B-DA857CFFADC3}">
      <dgm:prSet/>
      <dgm:spPr/>
      <dgm:t>
        <a:bodyPr/>
        <a:lstStyle/>
        <a:p>
          <a:endParaRPr lang="ru-RU"/>
        </a:p>
      </dgm:t>
    </dgm:pt>
    <dgm:pt modelId="{8DD55F76-2B4C-4BE9-939E-8D185F2C2EC1}" type="sibTrans" cxnId="{81A020D7-99F0-4B6D-973B-DA857CFFADC3}">
      <dgm:prSet/>
      <dgm:spPr/>
      <dgm:t>
        <a:bodyPr/>
        <a:lstStyle/>
        <a:p>
          <a:endParaRPr lang="ru-RU"/>
        </a:p>
      </dgm:t>
    </dgm:pt>
    <dgm:pt modelId="{5F317891-0230-44FD-8DCA-D9C2CD34720C}">
      <dgm:prSet phldrT="[Текст]" custT="1"/>
      <dgm:spPr/>
      <dgm:t>
        <a:bodyPr/>
        <a:lstStyle/>
        <a:p>
          <a:r>
            <a:rPr lang="ru-RU" sz="1600" b="1" dirty="0" smtClean="0"/>
            <a:t>Сопровождение аттестации педагогов</a:t>
          </a:r>
          <a:endParaRPr lang="ru-RU" sz="1600" b="1" dirty="0"/>
        </a:p>
      </dgm:t>
    </dgm:pt>
    <dgm:pt modelId="{8CA56665-B634-4CDB-BC4F-6BECF0457B63}" type="parTrans" cxnId="{3E52B436-7402-4A1B-AD3C-5843ADB8101E}">
      <dgm:prSet/>
      <dgm:spPr/>
      <dgm:t>
        <a:bodyPr/>
        <a:lstStyle/>
        <a:p>
          <a:endParaRPr lang="ru-RU"/>
        </a:p>
      </dgm:t>
    </dgm:pt>
    <dgm:pt modelId="{F0BBA28F-A402-4F4B-9C54-61361393CAEE}" type="sibTrans" cxnId="{3E52B436-7402-4A1B-AD3C-5843ADB8101E}">
      <dgm:prSet/>
      <dgm:spPr/>
      <dgm:t>
        <a:bodyPr/>
        <a:lstStyle/>
        <a:p>
          <a:endParaRPr lang="ru-RU"/>
        </a:p>
      </dgm:t>
    </dgm:pt>
    <dgm:pt modelId="{D676B0BC-CA5F-4D68-BA4C-11A9A97D0C79}" type="pres">
      <dgm:prSet presAssocID="{4E4046CA-1D2E-47BB-861E-A73FA7F917F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D21DE9-CBBF-4A3B-A796-09E20C3B66BF}" type="pres">
      <dgm:prSet presAssocID="{90976E41-9070-4862-BDE0-C4F590362B2A}" presName="linNode" presStyleCnt="0"/>
      <dgm:spPr/>
    </dgm:pt>
    <dgm:pt modelId="{CA59E371-3F55-4F50-A091-04F9936446DE}" type="pres">
      <dgm:prSet presAssocID="{90976E41-9070-4862-BDE0-C4F590362B2A}" presName="parentText" presStyleLbl="node1" presStyleIdx="0" presStyleCnt="3" custScaleX="10798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1A89E0-4765-4081-961D-8CFAC42821BC}" type="pres">
      <dgm:prSet presAssocID="{90976E41-9070-4862-BDE0-C4F590362B2A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CA54F7-EFD6-4B94-911D-B0AC3CD18345}" type="pres">
      <dgm:prSet presAssocID="{8F69A96B-ACE6-4A49-9811-790FA19C21C7}" presName="sp" presStyleCnt="0"/>
      <dgm:spPr/>
    </dgm:pt>
    <dgm:pt modelId="{8B03D819-66A4-4330-B248-2A87662C44B5}" type="pres">
      <dgm:prSet presAssocID="{059D5936-C3A3-4CEC-8FCA-217984A71897}" presName="linNode" presStyleCnt="0"/>
      <dgm:spPr/>
    </dgm:pt>
    <dgm:pt modelId="{A5181394-FCC4-448E-9519-54D927BE973F}" type="pres">
      <dgm:prSet presAssocID="{059D5936-C3A3-4CEC-8FCA-217984A71897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B4E9D0-71C0-4B66-83AA-894A642FF35A}" type="pres">
      <dgm:prSet presAssocID="{059D5936-C3A3-4CEC-8FCA-217984A71897}" presName="descendantText" presStyleLbl="alignAccFollowNode1" presStyleIdx="1" presStyleCnt="3" custScaleY="1292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17FAA6-95B9-4128-B2E0-0C697C11BF1A}" type="pres">
      <dgm:prSet presAssocID="{6781A58A-7450-485E-9F96-930D8C8EB7D9}" presName="sp" presStyleCnt="0"/>
      <dgm:spPr/>
    </dgm:pt>
    <dgm:pt modelId="{9B17C07C-004C-4B49-82D0-5B33887AAC5D}" type="pres">
      <dgm:prSet presAssocID="{0FB0296A-8A8F-4B99-98FE-D543B89972F3}" presName="linNode" presStyleCnt="0"/>
      <dgm:spPr/>
    </dgm:pt>
    <dgm:pt modelId="{B0A7833A-2640-4E36-A28B-539DED8225EF}" type="pres">
      <dgm:prSet presAssocID="{0FB0296A-8A8F-4B99-98FE-D543B89972F3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9CA0DA-4DD5-4759-8878-3DCA9E298F83}" type="pres">
      <dgm:prSet presAssocID="{0FB0296A-8A8F-4B99-98FE-D543B89972F3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6F50C3-3D75-4AFA-B945-380ABC655563}" type="presOf" srcId="{059D5936-C3A3-4CEC-8FCA-217984A71897}" destId="{A5181394-FCC4-448E-9519-54D927BE973F}" srcOrd="0" destOrd="0" presId="urn:microsoft.com/office/officeart/2005/8/layout/vList5"/>
    <dgm:cxn modelId="{D2E3A0BF-1F06-469A-90E4-9D7E1FDEF659}" type="presOf" srcId="{E238CB78-8630-42E8-AAD3-3AB041B5BC86}" destId="{1B9CA0DA-4DD5-4759-8878-3DCA9E298F83}" srcOrd="0" destOrd="0" presId="urn:microsoft.com/office/officeart/2005/8/layout/vList5"/>
    <dgm:cxn modelId="{86D7C90F-650F-41F7-8C49-1469DB99BF00}" srcId="{059D5936-C3A3-4CEC-8FCA-217984A71897}" destId="{3ABCEA0D-8214-4AF2-9CC1-4613633ECC10}" srcOrd="2" destOrd="0" parTransId="{69A2F10C-C80C-4A5A-964A-DCB89CF737E4}" sibTransId="{2A810543-1CCC-456E-948E-72E70326A92A}"/>
    <dgm:cxn modelId="{5F8BA9CA-CE01-474E-92F0-5D633E34F90C}" type="presOf" srcId="{4E4046CA-1D2E-47BB-861E-A73FA7F917FC}" destId="{D676B0BC-CA5F-4D68-BA4C-11A9A97D0C79}" srcOrd="0" destOrd="0" presId="urn:microsoft.com/office/officeart/2005/8/layout/vList5"/>
    <dgm:cxn modelId="{AA977C6A-8B79-4E78-9D1F-180268A3BA36}" srcId="{90976E41-9070-4862-BDE0-C4F590362B2A}" destId="{45940064-9047-455E-8EBE-D605B4425677}" srcOrd="0" destOrd="0" parTransId="{1E69BDCB-C413-492F-B64A-5771AE21B0E9}" sibTransId="{9DCC6751-2E83-45F5-BC99-0DF295403D0A}"/>
    <dgm:cxn modelId="{801E5F47-6712-44E5-A4B5-7DF5B97239E1}" type="presOf" srcId="{469E8D82-F314-4286-8541-EA7D11A38044}" destId="{7DB4E9D0-71C0-4B66-83AA-894A642FF35A}" srcOrd="0" destOrd="0" presId="urn:microsoft.com/office/officeart/2005/8/layout/vList5"/>
    <dgm:cxn modelId="{3DFFFCF0-857B-47F7-8F0C-014F8FEDB72A}" srcId="{059D5936-C3A3-4CEC-8FCA-217984A71897}" destId="{469E8D82-F314-4286-8541-EA7D11A38044}" srcOrd="0" destOrd="0" parTransId="{0AD07EBA-B8B3-4B20-9375-2215647787B8}" sibTransId="{B0D6F626-2CA6-48A4-9A13-EFA712F596C7}"/>
    <dgm:cxn modelId="{0D43E3D6-58A5-4210-B080-635E37BD73B8}" type="presOf" srcId="{4CDCCC72-3FB8-4660-8A5D-588B696A8DEB}" destId="{7DB4E9D0-71C0-4B66-83AA-894A642FF35A}" srcOrd="0" destOrd="4" presId="urn:microsoft.com/office/officeart/2005/8/layout/vList5"/>
    <dgm:cxn modelId="{92FA219F-B31F-44DC-9F7F-9416D0012AA3}" type="presOf" srcId="{FAF12F02-A4FA-4BB7-A8BC-6C07F4D05813}" destId="{7DB4E9D0-71C0-4B66-83AA-894A642FF35A}" srcOrd="0" destOrd="3" presId="urn:microsoft.com/office/officeart/2005/8/layout/vList5"/>
    <dgm:cxn modelId="{519B22EC-B0FE-4CCC-B6A2-A2DD484597CD}" srcId="{059D5936-C3A3-4CEC-8FCA-217984A71897}" destId="{FAF12F02-A4FA-4BB7-A8BC-6C07F4D05813}" srcOrd="3" destOrd="0" parTransId="{F0D02276-296D-44F0-ABAA-F4191F91ED2D}" sibTransId="{FA34C38F-294B-420A-A64E-B6B5745CF7A3}"/>
    <dgm:cxn modelId="{2A8BE19D-F91A-43E3-BA8B-223C7C324190}" type="presOf" srcId="{45940064-9047-455E-8EBE-D605B4425677}" destId="{6B1A89E0-4765-4081-961D-8CFAC42821BC}" srcOrd="0" destOrd="0" presId="urn:microsoft.com/office/officeart/2005/8/layout/vList5"/>
    <dgm:cxn modelId="{6158F6C8-F4E3-40BC-86A3-B9796687B9C6}" srcId="{0FB0296A-8A8F-4B99-98FE-D543B89972F3}" destId="{E238CB78-8630-42E8-AAD3-3AB041B5BC86}" srcOrd="0" destOrd="0" parTransId="{B40878FF-4C49-4782-ADDF-1B507A3BD82F}" sibTransId="{773944C4-2544-4836-91EA-DEDFC6E3E454}"/>
    <dgm:cxn modelId="{0EC4BC96-8DC2-4A9B-82CE-7AA0EDF6B009}" srcId="{4E4046CA-1D2E-47BB-861E-A73FA7F917FC}" destId="{90976E41-9070-4862-BDE0-C4F590362B2A}" srcOrd="0" destOrd="0" parTransId="{593AD211-7EE6-4D35-B252-17760B5678CF}" sibTransId="{8F69A96B-ACE6-4A49-9811-790FA19C21C7}"/>
    <dgm:cxn modelId="{81A020D7-99F0-4B6D-973B-DA857CFFADC3}" srcId="{059D5936-C3A3-4CEC-8FCA-217984A71897}" destId="{4CDCCC72-3FB8-4660-8A5D-588B696A8DEB}" srcOrd="4" destOrd="0" parTransId="{C7EFE24D-C7E3-4C7D-947E-3B6FE1879371}" sibTransId="{8DD55F76-2B4C-4BE9-939E-8D185F2C2EC1}"/>
    <dgm:cxn modelId="{86299CCD-E811-4F52-B705-8F680610D347}" type="presOf" srcId="{0FB0296A-8A8F-4B99-98FE-D543B89972F3}" destId="{B0A7833A-2640-4E36-A28B-539DED8225EF}" srcOrd="0" destOrd="0" presId="urn:microsoft.com/office/officeart/2005/8/layout/vList5"/>
    <dgm:cxn modelId="{55E48843-1437-46F3-8080-BE4AA1ADCF4C}" srcId="{4E4046CA-1D2E-47BB-861E-A73FA7F917FC}" destId="{059D5936-C3A3-4CEC-8FCA-217984A71897}" srcOrd="1" destOrd="0" parTransId="{B17681E7-1EB1-4629-B8C5-458068211091}" sibTransId="{6781A58A-7450-485E-9F96-930D8C8EB7D9}"/>
    <dgm:cxn modelId="{201A794D-F814-4917-8DE0-9B0CE66B6342}" type="presOf" srcId="{90976E41-9070-4862-BDE0-C4F590362B2A}" destId="{CA59E371-3F55-4F50-A091-04F9936446DE}" srcOrd="0" destOrd="0" presId="urn:microsoft.com/office/officeart/2005/8/layout/vList5"/>
    <dgm:cxn modelId="{740AE6B0-27E2-4E0F-898A-C08B05F06592}" srcId="{4E4046CA-1D2E-47BB-861E-A73FA7F917FC}" destId="{0FB0296A-8A8F-4B99-98FE-D543B89972F3}" srcOrd="2" destOrd="0" parTransId="{F3F6FBEA-D67B-48AD-BC16-44DD08313953}" sibTransId="{6260C9F8-6FBD-43B2-97F4-9BD8D0811035}"/>
    <dgm:cxn modelId="{2EEE2278-BA31-4A80-909E-083DD2AD1BB2}" type="presOf" srcId="{A2D43870-4F17-4FA3-914C-3ABC494ECBC4}" destId="{7DB4E9D0-71C0-4B66-83AA-894A642FF35A}" srcOrd="0" destOrd="1" presId="urn:microsoft.com/office/officeart/2005/8/layout/vList5"/>
    <dgm:cxn modelId="{F6CB7101-72B6-498D-A3C3-7B81F5737415}" srcId="{059D5936-C3A3-4CEC-8FCA-217984A71897}" destId="{A2D43870-4F17-4FA3-914C-3ABC494ECBC4}" srcOrd="1" destOrd="0" parTransId="{FD70CCF9-0D21-4E9B-8F48-A0E48D8F083E}" sibTransId="{8CBD333E-9285-4C90-81E9-4EEF72C853C4}"/>
    <dgm:cxn modelId="{6CC891B2-6593-48D1-92DF-EEB08970BDC2}" type="presOf" srcId="{3ABCEA0D-8214-4AF2-9CC1-4613633ECC10}" destId="{7DB4E9D0-71C0-4B66-83AA-894A642FF35A}" srcOrd="0" destOrd="2" presId="urn:microsoft.com/office/officeart/2005/8/layout/vList5"/>
    <dgm:cxn modelId="{295E7EF4-E3BB-467D-A0C1-AF199A643416}" type="presOf" srcId="{5F317891-0230-44FD-8DCA-D9C2CD34720C}" destId="{7DB4E9D0-71C0-4B66-83AA-894A642FF35A}" srcOrd="0" destOrd="5" presId="urn:microsoft.com/office/officeart/2005/8/layout/vList5"/>
    <dgm:cxn modelId="{3E52B436-7402-4A1B-AD3C-5843ADB8101E}" srcId="{059D5936-C3A3-4CEC-8FCA-217984A71897}" destId="{5F317891-0230-44FD-8DCA-D9C2CD34720C}" srcOrd="5" destOrd="0" parTransId="{8CA56665-B634-4CDB-BC4F-6BECF0457B63}" sibTransId="{F0BBA28F-A402-4F4B-9C54-61361393CAEE}"/>
    <dgm:cxn modelId="{8EB6A42E-5D5B-4C89-9035-F45A60C09FC1}" type="presParOf" srcId="{D676B0BC-CA5F-4D68-BA4C-11A9A97D0C79}" destId="{A3D21DE9-CBBF-4A3B-A796-09E20C3B66BF}" srcOrd="0" destOrd="0" presId="urn:microsoft.com/office/officeart/2005/8/layout/vList5"/>
    <dgm:cxn modelId="{1B8753D9-B81B-49DD-814E-3C3E769EBF7D}" type="presParOf" srcId="{A3D21DE9-CBBF-4A3B-A796-09E20C3B66BF}" destId="{CA59E371-3F55-4F50-A091-04F9936446DE}" srcOrd="0" destOrd="0" presId="urn:microsoft.com/office/officeart/2005/8/layout/vList5"/>
    <dgm:cxn modelId="{669DA741-65E5-4848-88FD-A7E27BAF1EB1}" type="presParOf" srcId="{A3D21DE9-CBBF-4A3B-A796-09E20C3B66BF}" destId="{6B1A89E0-4765-4081-961D-8CFAC42821BC}" srcOrd="1" destOrd="0" presId="urn:microsoft.com/office/officeart/2005/8/layout/vList5"/>
    <dgm:cxn modelId="{6110DA5D-716C-4D83-BF1A-AB84B9E71D28}" type="presParOf" srcId="{D676B0BC-CA5F-4D68-BA4C-11A9A97D0C79}" destId="{C8CA54F7-EFD6-4B94-911D-B0AC3CD18345}" srcOrd="1" destOrd="0" presId="urn:microsoft.com/office/officeart/2005/8/layout/vList5"/>
    <dgm:cxn modelId="{28351505-DA0A-4A8A-BA13-376DA30565CE}" type="presParOf" srcId="{D676B0BC-CA5F-4D68-BA4C-11A9A97D0C79}" destId="{8B03D819-66A4-4330-B248-2A87662C44B5}" srcOrd="2" destOrd="0" presId="urn:microsoft.com/office/officeart/2005/8/layout/vList5"/>
    <dgm:cxn modelId="{17D97CAF-08F4-4277-AF9A-542BB14443E0}" type="presParOf" srcId="{8B03D819-66A4-4330-B248-2A87662C44B5}" destId="{A5181394-FCC4-448E-9519-54D927BE973F}" srcOrd="0" destOrd="0" presId="urn:microsoft.com/office/officeart/2005/8/layout/vList5"/>
    <dgm:cxn modelId="{004824F8-8015-48E9-82CD-4F885F978F5E}" type="presParOf" srcId="{8B03D819-66A4-4330-B248-2A87662C44B5}" destId="{7DB4E9D0-71C0-4B66-83AA-894A642FF35A}" srcOrd="1" destOrd="0" presId="urn:microsoft.com/office/officeart/2005/8/layout/vList5"/>
    <dgm:cxn modelId="{AB3E7525-37FE-4254-A15E-40B378163108}" type="presParOf" srcId="{D676B0BC-CA5F-4D68-BA4C-11A9A97D0C79}" destId="{0217FAA6-95B9-4128-B2E0-0C697C11BF1A}" srcOrd="3" destOrd="0" presId="urn:microsoft.com/office/officeart/2005/8/layout/vList5"/>
    <dgm:cxn modelId="{5BA76CFE-54A3-453D-ACE1-46D447EF79B6}" type="presParOf" srcId="{D676B0BC-CA5F-4D68-BA4C-11A9A97D0C79}" destId="{9B17C07C-004C-4B49-82D0-5B33887AAC5D}" srcOrd="4" destOrd="0" presId="urn:microsoft.com/office/officeart/2005/8/layout/vList5"/>
    <dgm:cxn modelId="{EDF51C30-CAE7-40E6-B593-C16E896FED38}" type="presParOf" srcId="{9B17C07C-004C-4B49-82D0-5B33887AAC5D}" destId="{B0A7833A-2640-4E36-A28B-539DED8225EF}" srcOrd="0" destOrd="0" presId="urn:microsoft.com/office/officeart/2005/8/layout/vList5"/>
    <dgm:cxn modelId="{B3652140-4859-4122-8841-5E463F1F9369}" type="presParOf" srcId="{9B17C07C-004C-4B49-82D0-5B33887AAC5D}" destId="{1B9CA0DA-4DD5-4759-8878-3DCA9E298F8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14E529-98B7-4772-9C24-1F773803FD4B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826F10CA-9911-4019-B9B7-A8573A377919}">
      <dgm:prSet phldrT="[Текст]"/>
      <dgm:spPr>
        <a:xfrm>
          <a:off x="0" y="1088972"/>
          <a:ext cx="1397551" cy="1398216"/>
        </a:xfrm>
        <a:prstGeom prst="rect">
          <a:avLst/>
        </a:prstGeom>
        <a:gradFill rotWithShape="0">
          <a:gsLst>
            <a:gs pos="0">
              <a:srgbClr val="5B9BD5">
                <a:alpha val="8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8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8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модель методического сопровождения введения профстандарта педагога</a:t>
          </a:r>
        </a:p>
      </dgm:t>
    </dgm:pt>
    <dgm:pt modelId="{53390382-A16E-42AB-B185-DC622A60753C}" type="parTrans" cxnId="{310F0760-E227-4549-8454-6C96F09B44FD}">
      <dgm:prSet/>
      <dgm:spPr/>
      <dgm:t>
        <a:bodyPr/>
        <a:lstStyle/>
        <a:p>
          <a:endParaRPr lang="ru-RU"/>
        </a:p>
      </dgm:t>
    </dgm:pt>
    <dgm:pt modelId="{EF7C7094-7E7B-4CC9-831F-63BBC6085EA3}" type="sibTrans" cxnId="{310F0760-E227-4549-8454-6C96F09B44FD}">
      <dgm:prSet/>
      <dgm:spPr/>
      <dgm:t>
        <a:bodyPr/>
        <a:lstStyle/>
        <a:p>
          <a:endParaRPr lang="ru-RU"/>
        </a:p>
      </dgm:t>
    </dgm:pt>
    <dgm:pt modelId="{86733278-833B-4DB6-B591-C18A223C660B}">
      <dgm:prSet phldrT="[Текст]"/>
      <dgm:spPr>
        <a:xfrm>
          <a:off x="1643478" y="1846884"/>
          <a:ext cx="3993661" cy="363586"/>
        </a:xfrm>
        <a:prstGeom prst="rect">
          <a:avLst/>
        </a:prstGeom>
        <a:gradFill rotWithShape="0">
          <a:gsLst>
            <a:gs pos="0">
              <a:srgbClr val="5B9BD5">
                <a:alpha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b="1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составление индивидуальной образовательной методической траектории педагога</a:t>
          </a:r>
        </a:p>
      </dgm:t>
    </dgm:pt>
    <dgm:pt modelId="{D9CAF99A-8A33-4B6D-934A-576CEBDEC896}" type="parTrans" cxnId="{19BF5D7C-555B-4618-85CF-D9F69647F942}">
      <dgm:prSet/>
      <dgm:spPr>
        <a:xfrm>
          <a:off x="1397884" y="1788081"/>
          <a:ext cx="245594" cy="2405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2797" y="0"/>
              </a:lnTo>
              <a:lnTo>
                <a:pt x="122797" y="240596"/>
              </a:lnTo>
              <a:lnTo>
                <a:pt x="245594" y="240596"/>
              </a:lnTo>
            </a:path>
          </a:pathLst>
        </a:custGeom>
        <a:noFill/>
        <a:ln w="12700" cap="flat" cmpd="sng" algn="ctr">
          <a:solidFill>
            <a:srgbClr val="5B9BD5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F29E530-F06B-41C6-8109-BDED1592E43E}" type="sibTrans" cxnId="{19BF5D7C-555B-4618-85CF-D9F69647F942}">
      <dgm:prSet/>
      <dgm:spPr/>
      <dgm:t>
        <a:bodyPr/>
        <a:lstStyle/>
        <a:p>
          <a:endParaRPr lang="ru-RU"/>
        </a:p>
      </dgm:t>
    </dgm:pt>
    <dgm:pt modelId="{EE14B2A6-D276-40F4-BB54-D931660FA02F}">
      <dgm:prSet phldrT="[Текст]" custT="1"/>
      <dgm:spPr>
        <a:xfrm>
          <a:off x="1652517" y="2778510"/>
          <a:ext cx="3967603" cy="363586"/>
        </a:xfrm>
        <a:prstGeom prst="rect">
          <a:avLst/>
        </a:prstGeom>
        <a:gradFill rotWithShape="0">
          <a:gsLst>
            <a:gs pos="0">
              <a:srgbClr val="5B9BD5">
                <a:alpha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1800" b="1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организация переподготовки и повышения квалификации педагогических работников</a:t>
          </a:r>
        </a:p>
      </dgm:t>
    </dgm:pt>
    <dgm:pt modelId="{65326D9C-222B-4DA9-B3E9-6F1E15CB0D5F}" type="parTrans" cxnId="{1C802BA9-1D74-41FA-B50B-23DE043A2A3D}">
      <dgm:prSet/>
      <dgm:spPr>
        <a:xfrm>
          <a:off x="1397884" y="1788081"/>
          <a:ext cx="254633" cy="1172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7316" y="0"/>
              </a:lnTo>
              <a:lnTo>
                <a:pt x="127316" y="1172222"/>
              </a:lnTo>
              <a:lnTo>
                <a:pt x="254633" y="1172222"/>
              </a:lnTo>
            </a:path>
          </a:pathLst>
        </a:custGeom>
        <a:noFill/>
        <a:ln w="12700" cap="flat" cmpd="sng" algn="ctr">
          <a:solidFill>
            <a:srgbClr val="5B9BD5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6B64B93-4FB4-4B0A-ADF8-CA6673E7B8ED}" type="sibTrans" cxnId="{1C802BA9-1D74-41FA-B50B-23DE043A2A3D}">
      <dgm:prSet/>
      <dgm:spPr/>
      <dgm:t>
        <a:bodyPr/>
        <a:lstStyle/>
        <a:p>
          <a:endParaRPr lang="ru-RU"/>
        </a:p>
      </dgm:t>
    </dgm:pt>
    <dgm:pt modelId="{039BA29F-690A-4E4F-A5C0-1B57C82729B8}">
      <dgm:prSet custT="1"/>
      <dgm:spPr>
        <a:xfrm>
          <a:off x="1651408" y="1305096"/>
          <a:ext cx="3985706" cy="363586"/>
        </a:xfrm>
        <a:prstGeom prst="rect">
          <a:avLst/>
        </a:prstGeom>
        <a:gradFill rotWithShape="0">
          <a:gsLst>
            <a:gs pos="0">
              <a:srgbClr val="5B9BD5">
                <a:alpha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1600" b="1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информирование органов самоуправления, родительской общественности о переходе педагогов на </a:t>
          </a:r>
          <a:r>
            <a:rPr lang="ru-RU" sz="1600" b="1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профсандарты</a:t>
          </a:r>
          <a:endParaRPr lang="ru-RU" sz="1600" b="1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DC176B64-E8B1-4BC7-9C1E-2E0E81F21990}" type="parTrans" cxnId="{FF4AA96D-DBF4-4E44-93E7-9EE4BAA90A48}">
      <dgm:prSet/>
      <dgm:spPr>
        <a:xfrm>
          <a:off x="1397884" y="1486889"/>
          <a:ext cx="253524" cy="301191"/>
        </a:xfrm>
        <a:custGeom>
          <a:avLst/>
          <a:gdLst/>
          <a:ahLst/>
          <a:cxnLst/>
          <a:rect l="0" t="0" r="0" b="0"/>
          <a:pathLst>
            <a:path>
              <a:moveTo>
                <a:pt x="0" y="301191"/>
              </a:moveTo>
              <a:lnTo>
                <a:pt x="126762" y="301191"/>
              </a:lnTo>
              <a:lnTo>
                <a:pt x="126762" y="0"/>
              </a:lnTo>
              <a:lnTo>
                <a:pt x="253524" y="0"/>
              </a:lnTo>
            </a:path>
          </a:pathLst>
        </a:custGeom>
        <a:noFill/>
        <a:ln w="12700" cap="flat" cmpd="sng" algn="ctr">
          <a:solidFill>
            <a:srgbClr val="5B9BD5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76CF8351-8BFB-48B2-A213-A29E1254F913}" type="sibTrans" cxnId="{FF4AA96D-DBF4-4E44-93E7-9EE4BAA90A48}">
      <dgm:prSet/>
      <dgm:spPr/>
      <dgm:t>
        <a:bodyPr/>
        <a:lstStyle/>
        <a:p>
          <a:endParaRPr lang="ru-RU"/>
        </a:p>
      </dgm:t>
    </dgm:pt>
    <dgm:pt modelId="{0B8DAFFF-9ACA-4A05-AD4F-294483CF900C}">
      <dgm:prSet custT="1"/>
      <dgm:spPr>
        <a:xfrm>
          <a:off x="1658515" y="308824"/>
          <a:ext cx="4002509" cy="363586"/>
        </a:xfrm>
        <a:prstGeom prst="rect">
          <a:avLst/>
        </a:prstGeom>
        <a:gradFill rotWithShape="0">
          <a:gsLst>
            <a:gs pos="0">
              <a:srgbClr val="5B9BD5">
                <a:alpha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1600" b="1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изучение содержания </a:t>
          </a:r>
          <a:r>
            <a:rPr lang="ru-RU" sz="1600" b="1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профстандарта</a:t>
          </a:r>
          <a:endParaRPr lang="ru-RU" sz="1600" b="1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2407B41F-21F0-440C-BAB1-B67C6002C9D9}" type="parTrans" cxnId="{70B3E68E-8C17-429F-AB2C-13772B4A5A5B}">
      <dgm:prSet/>
      <dgm:spPr>
        <a:xfrm>
          <a:off x="1397884" y="490618"/>
          <a:ext cx="260630" cy="1297463"/>
        </a:xfrm>
        <a:custGeom>
          <a:avLst/>
          <a:gdLst/>
          <a:ahLst/>
          <a:cxnLst/>
          <a:rect l="0" t="0" r="0" b="0"/>
          <a:pathLst>
            <a:path>
              <a:moveTo>
                <a:pt x="0" y="1297463"/>
              </a:moveTo>
              <a:lnTo>
                <a:pt x="130315" y="1297463"/>
              </a:lnTo>
              <a:lnTo>
                <a:pt x="130315" y="0"/>
              </a:lnTo>
              <a:lnTo>
                <a:pt x="260630" y="0"/>
              </a:lnTo>
            </a:path>
          </a:pathLst>
        </a:custGeom>
        <a:noFill/>
        <a:ln w="12700" cap="flat" cmpd="sng" algn="ctr">
          <a:solidFill>
            <a:srgbClr val="5B9BD5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602A0528-1E7B-42BE-90CA-8CA6578A11E6}" type="sibTrans" cxnId="{70B3E68E-8C17-429F-AB2C-13772B4A5A5B}">
      <dgm:prSet/>
      <dgm:spPr/>
      <dgm:t>
        <a:bodyPr/>
        <a:lstStyle/>
        <a:p>
          <a:endParaRPr lang="ru-RU"/>
        </a:p>
      </dgm:t>
    </dgm:pt>
    <dgm:pt modelId="{88F7399D-419B-4C07-827C-1AAE9A852144}">
      <dgm:prSet custT="1"/>
      <dgm:spPr>
        <a:xfrm>
          <a:off x="1650502" y="834738"/>
          <a:ext cx="4001365" cy="363586"/>
        </a:xfrm>
        <a:prstGeom prst="rect">
          <a:avLst/>
        </a:prstGeom>
        <a:gradFill rotWithShape="0">
          <a:gsLst>
            <a:gs pos="0">
              <a:srgbClr val="5B9BD5">
                <a:alpha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1600" b="1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обсуждение путей реализации </a:t>
          </a:r>
          <a:r>
            <a:rPr lang="ru-RU" sz="1600" b="1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профстандарта</a:t>
          </a:r>
          <a:r>
            <a:rPr lang="ru-RU" sz="1600" b="1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на РМО, ШМО, педсоветах, круглых столах, семинарах </a:t>
          </a:r>
          <a:r>
            <a:rPr lang="ru-RU" sz="1600" b="1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идр.площадках</a:t>
          </a:r>
          <a:endParaRPr lang="ru-RU" sz="1200" b="1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3EB76004-61A3-4548-9FE7-B72B1ACC3D19}" type="parTrans" cxnId="{919F5DA8-45A5-4D0C-80C0-71BCDF2A17B5}">
      <dgm:prSet/>
      <dgm:spPr>
        <a:xfrm>
          <a:off x="1397884" y="1016531"/>
          <a:ext cx="252618" cy="771549"/>
        </a:xfrm>
        <a:custGeom>
          <a:avLst/>
          <a:gdLst/>
          <a:ahLst/>
          <a:cxnLst/>
          <a:rect l="0" t="0" r="0" b="0"/>
          <a:pathLst>
            <a:path>
              <a:moveTo>
                <a:pt x="0" y="771549"/>
              </a:moveTo>
              <a:lnTo>
                <a:pt x="126309" y="771549"/>
              </a:lnTo>
              <a:lnTo>
                <a:pt x="126309" y="0"/>
              </a:lnTo>
              <a:lnTo>
                <a:pt x="252618" y="0"/>
              </a:lnTo>
            </a:path>
          </a:pathLst>
        </a:custGeom>
        <a:noFill/>
        <a:ln w="12700" cap="flat" cmpd="sng" algn="ctr">
          <a:solidFill>
            <a:srgbClr val="5B9BD5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1FDBB30-A872-4ECA-B014-2D535088139C}" type="sibTrans" cxnId="{919F5DA8-45A5-4D0C-80C0-71BCDF2A17B5}">
      <dgm:prSet/>
      <dgm:spPr/>
      <dgm:t>
        <a:bodyPr/>
        <a:lstStyle/>
        <a:p>
          <a:endParaRPr lang="ru-RU"/>
        </a:p>
      </dgm:t>
    </dgm:pt>
    <dgm:pt modelId="{8DAE2B3F-804A-4F6A-9205-0351F642BF87}">
      <dgm:prSet custT="1"/>
      <dgm:spPr>
        <a:xfrm>
          <a:off x="1643478" y="2301367"/>
          <a:ext cx="4010798" cy="346560"/>
        </a:xfrm>
        <a:prstGeom prst="rect">
          <a:avLst/>
        </a:prstGeom>
        <a:gradFill rotWithShape="0">
          <a:gsLst>
            <a:gs pos="0">
              <a:srgbClr val="5B9BD5">
                <a:alpha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1800" b="1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организация аттестации педагогов с учетом требований </a:t>
          </a:r>
          <a:r>
            <a:rPr lang="ru-RU" sz="1800" b="1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профстандарта</a:t>
          </a:r>
          <a:endParaRPr lang="ru-RU" sz="1800" b="1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A6936948-A69D-4EED-834C-30B152927E64}" type="parTrans" cxnId="{9F2E719F-861D-45B4-83C3-92683BAF3170}">
      <dgm:prSet/>
      <dgm:spPr>
        <a:xfrm>
          <a:off x="1397884" y="1788081"/>
          <a:ext cx="245594" cy="6865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2797" y="0"/>
              </a:lnTo>
              <a:lnTo>
                <a:pt x="122797" y="686566"/>
              </a:lnTo>
              <a:lnTo>
                <a:pt x="245594" y="686566"/>
              </a:lnTo>
            </a:path>
          </a:pathLst>
        </a:custGeom>
        <a:noFill/>
        <a:ln w="12700" cap="flat" cmpd="sng" algn="ctr">
          <a:solidFill>
            <a:srgbClr val="5B9BD5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4424C7B-2C44-440D-8EB8-653B902EBEF5}" type="sibTrans" cxnId="{9F2E719F-861D-45B4-83C3-92683BAF3170}">
      <dgm:prSet/>
      <dgm:spPr/>
      <dgm:t>
        <a:bodyPr/>
        <a:lstStyle/>
        <a:p>
          <a:endParaRPr lang="ru-RU"/>
        </a:p>
      </dgm:t>
    </dgm:pt>
    <dgm:pt modelId="{8118B8E3-3D58-4436-A4D3-418CD0EC4756}" type="pres">
      <dgm:prSet presAssocID="{3514E529-98B7-4772-9C24-1F773803FD4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FE2DA5-BDBE-4586-8F52-92C7919601A5}" type="pres">
      <dgm:prSet presAssocID="{826F10CA-9911-4019-B9B7-A8573A377919}" presName="root1" presStyleCnt="0"/>
      <dgm:spPr/>
    </dgm:pt>
    <dgm:pt modelId="{BBA8F838-22AD-4132-B16A-5F8F1F56F782}" type="pres">
      <dgm:prSet presAssocID="{826F10CA-9911-4019-B9B7-A8573A377919}" presName="LevelOneTextNode" presStyleLbl="node0" presStyleIdx="0" presStyleCnt="1" custAng="5400000" custScaleX="384562" custScaleY="73032" custLinFactNeighborX="-26615" custLinFactNeighborY="-2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01558A-E884-489A-A938-97D1A06316CB}" type="pres">
      <dgm:prSet presAssocID="{826F10CA-9911-4019-B9B7-A8573A377919}" presName="level2hierChild" presStyleCnt="0"/>
      <dgm:spPr/>
    </dgm:pt>
    <dgm:pt modelId="{3134365F-E699-4B0F-810B-8737AF4EEAAA}" type="pres">
      <dgm:prSet presAssocID="{2407B41F-21F0-440C-BAB1-B67C6002C9D9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2A021AEF-D9A5-426A-9DE2-FB4271B820FA}" type="pres">
      <dgm:prSet presAssocID="{2407B41F-21F0-440C-BAB1-B67C6002C9D9}" presName="connTx" presStyleLbl="parChTrans1D2" presStyleIdx="0" presStyleCnt="6"/>
      <dgm:spPr/>
      <dgm:t>
        <a:bodyPr/>
        <a:lstStyle/>
        <a:p>
          <a:endParaRPr lang="ru-RU"/>
        </a:p>
      </dgm:t>
    </dgm:pt>
    <dgm:pt modelId="{957D76ED-4BBE-4DEE-BE8C-FEB240F55DEB}" type="pres">
      <dgm:prSet presAssocID="{0B8DAFFF-9ACA-4A05-AD4F-294483CF900C}" presName="root2" presStyleCnt="0"/>
      <dgm:spPr/>
    </dgm:pt>
    <dgm:pt modelId="{B4409647-45B1-4FAA-9720-D009367675C3}" type="pres">
      <dgm:prSet presAssocID="{0B8DAFFF-9ACA-4A05-AD4F-294483CF900C}" presName="LevelTwoTextNode" presStyleLbl="node2" presStyleIdx="0" presStyleCnt="6" custScaleX="335622" custLinFactNeighborX="1331" custLinFactNeighborY="-480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AD29D8-5993-4C17-8535-306257A0C86F}" type="pres">
      <dgm:prSet presAssocID="{0B8DAFFF-9ACA-4A05-AD4F-294483CF900C}" presName="level3hierChild" presStyleCnt="0"/>
      <dgm:spPr/>
    </dgm:pt>
    <dgm:pt modelId="{BF6E62A9-BB54-44D6-9348-6FFF58260934}" type="pres">
      <dgm:prSet presAssocID="{3EB76004-61A3-4548-9FE7-B72B1ACC3D19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EDD81DAD-0324-4410-86B8-36AA19AC6D4C}" type="pres">
      <dgm:prSet presAssocID="{3EB76004-61A3-4548-9FE7-B72B1ACC3D19}" presName="connTx" presStyleLbl="parChTrans1D2" presStyleIdx="1" presStyleCnt="6"/>
      <dgm:spPr/>
      <dgm:t>
        <a:bodyPr/>
        <a:lstStyle/>
        <a:p>
          <a:endParaRPr lang="ru-RU"/>
        </a:p>
      </dgm:t>
    </dgm:pt>
    <dgm:pt modelId="{84EFFEA5-ADD5-490B-927B-CEC983EE0D57}" type="pres">
      <dgm:prSet presAssocID="{88F7399D-419B-4C07-827C-1AAE9A852144}" presName="root2" presStyleCnt="0"/>
      <dgm:spPr/>
    </dgm:pt>
    <dgm:pt modelId="{E373DDC2-F121-4759-9E56-B25B70A31F90}" type="pres">
      <dgm:prSet presAssocID="{88F7399D-419B-4C07-827C-1AAE9A852144}" presName="LevelTwoTextNode" presStyleLbl="node2" presStyleIdx="1" presStyleCnt="6" custScaleX="335526" custScaleY="132491" custLinFactNeighborX="589" custLinFactNeighborY="-283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27235C-486B-4364-99EC-E3D6368ED366}" type="pres">
      <dgm:prSet presAssocID="{88F7399D-419B-4C07-827C-1AAE9A852144}" presName="level3hierChild" presStyleCnt="0"/>
      <dgm:spPr/>
    </dgm:pt>
    <dgm:pt modelId="{E59CC4E0-BCA0-4323-98A5-C11633B803F3}" type="pres">
      <dgm:prSet presAssocID="{DC176B64-E8B1-4BC7-9C1E-2E0E81F21990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432E2341-F51E-4BE5-8AAD-F2980F58A44B}" type="pres">
      <dgm:prSet presAssocID="{DC176B64-E8B1-4BC7-9C1E-2E0E81F21990}" presName="connTx" presStyleLbl="parChTrans1D2" presStyleIdx="2" presStyleCnt="6"/>
      <dgm:spPr/>
      <dgm:t>
        <a:bodyPr/>
        <a:lstStyle/>
        <a:p>
          <a:endParaRPr lang="ru-RU"/>
        </a:p>
      </dgm:t>
    </dgm:pt>
    <dgm:pt modelId="{FE842369-7341-4194-A04B-0FADFC2D71BD}" type="pres">
      <dgm:prSet presAssocID="{039BA29F-690A-4E4F-A5C0-1B57C82729B8}" presName="root2" presStyleCnt="0"/>
      <dgm:spPr/>
    </dgm:pt>
    <dgm:pt modelId="{F46EC801-1C10-448E-9818-5E7A8A6E131C}" type="pres">
      <dgm:prSet presAssocID="{039BA29F-690A-4E4F-A5C0-1B57C82729B8}" presName="LevelTwoTextNode" presStyleLbl="node2" presStyleIdx="2" presStyleCnt="6" custScaleX="334213" custScaleY="122202" custLinFactNeighborX="665" custLinFactNeighborY="-240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B84180-1FF8-406E-BEC4-C23E0822E2C4}" type="pres">
      <dgm:prSet presAssocID="{039BA29F-690A-4E4F-A5C0-1B57C82729B8}" presName="level3hierChild" presStyleCnt="0"/>
      <dgm:spPr/>
    </dgm:pt>
    <dgm:pt modelId="{0AD2CC09-7C66-488C-A5CC-6EDA61E7F3A0}" type="pres">
      <dgm:prSet presAssocID="{D9CAF99A-8A33-4B6D-934A-576CEBDEC896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BF216C4F-199E-4FEB-86A7-ED49B6322062}" type="pres">
      <dgm:prSet presAssocID="{D9CAF99A-8A33-4B6D-934A-576CEBDEC896}" presName="connTx" presStyleLbl="parChTrans1D2" presStyleIdx="3" presStyleCnt="6"/>
      <dgm:spPr/>
      <dgm:t>
        <a:bodyPr/>
        <a:lstStyle/>
        <a:p>
          <a:endParaRPr lang="ru-RU"/>
        </a:p>
      </dgm:t>
    </dgm:pt>
    <dgm:pt modelId="{804390E4-73FE-42F5-9D5D-F1D8745C9945}" type="pres">
      <dgm:prSet presAssocID="{86733278-833B-4DB6-B591-C18A223C660B}" presName="root2" presStyleCnt="0"/>
      <dgm:spPr/>
    </dgm:pt>
    <dgm:pt modelId="{26D9A81E-11E4-4F33-B367-69D6CCFD98E3}" type="pres">
      <dgm:prSet presAssocID="{86733278-833B-4DB6-B591-C18A223C660B}" presName="LevelTwoTextNode" presStyleLbl="node2" presStyleIdx="3" presStyleCnt="6" custScaleX="334880" custLinFactNeighborX="-326" custLinFactNeighborY="-217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81133F-F4D2-4A65-95D1-C3E765673940}" type="pres">
      <dgm:prSet presAssocID="{86733278-833B-4DB6-B591-C18A223C660B}" presName="level3hierChild" presStyleCnt="0"/>
      <dgm:spPr/>
    </dgm:pt>
    <dgm:pt modelId="{05494ABC-CE53-4241-BC14-41CE5616931C}" type="pres">
      <dgm:prSet presAssocID="{A6936948-A69D-4EED-834C-30B152927E64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A424F476-3361-4548-AEEC-CB61F8DFF9F8}" type="pres">
      <dgm:prSet presAssocID="{A6936948-A69D-4EED-834C-30B152927E64}" presName="connTx" presStyleLbl="parChTrans1D2" presStyleIdx="4" presStyleCnt="6"/>
      <dgm:spPr/>
      <dgm:t>
        <a:bodyPr/>
        <a:lstStyle/>
        <a:p>
          <a:endParaRPr lang="ru-RU"/>
        </a:p>
      </dgm:t>
    </dgm:pt>
    <dgm:pt modelId="{02F70697-4813-46DB-9A5E-5CF53656F9E7}" type="pres">
      <dgm:prSet presAssocID="{8DAE2B3F-804A-4F6A-9205-0351F642BF87}" presName="root2" presStyleCnt="0"/>
      <dgm:spPr/>
    </dgm:pt>
    <dgm:pt modelId="{DBC74DF8-FEC2-49AB-9E43-765D1991CC95}" type="pres">
      <dgm:prSet presAssocID="{8DAE2B3F-804A-4F6A-9205-0351F642BF87}" presName="LevelTwoTextNode" presStyleLbl="node2" presStyleIdx="4" presStyleCnt="6" custScaleX="336317" custScaleY="95317" custLinFactNeighborX="-326" custLinFactNeighborY="-238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96045B-6FF5-4DF7-9473-48E713CAD30F}" type="pres">
      <dgm:prSet presAssocID="{8DAE2B3F-804A-4F6A-9205-0351F642BF87}" presName="level3hierChild" presStyleCnt="0"/>
      <dgm:spPr/>
    </dgm:pt>
    <dgm:pt modelId="{4FDB1AE3-AD5F-4A84-A749-E51B082ABFF1}" type="pres">
      <dgm:prSet presAssocID="{65326D9C-222B-4DA9-B3E9-6F1E15CB0D5F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4CDA4D19-B2B6-4A99-BE0E-281342DBE363}" type="pres">
      <dgm:prSet presAssocID="{65326D9C-222B-4DA9-B3E9-6F1E15CB0D5F}" presName="connTx" presStyleLbl="parChTrans1D2" presStyleIdx="5" presStyleCnt="6"/>
      <dgm:spPr/>
      <dgm:t>
        <a:bodyPr/>
        <a:lstStyle/>
        <a:p>
          <a:endParaRPr lang="ru-RU"/>
        </a:p>
      </dgm:t>
    </dgm:pt>
    <dgm:pt modelId="{1BD5D6E3-1903-402E-8EDD-6E8EF2089445}" type="pres">
      <dgm:prSet presAssocID="{EE14B2A6-D276-40F4-BB54-D931660FA02F}" presName="root2" presStyleCnt="0"/>
      <dgm:spPr/>
    </dgm:pt>
    <dgm:pt modelId="{FBC2DFC4-328B-4C52-B036-B8BE4EB6D87F}" type="pres">
      <dgm:prSet presAssocID="{EE14B2A6-D276-40F4-BB54-D931660FA02F}" presName="LevelTwoTextNode" presStyleLbl="node2" presStyleIdx="5" presStyleCnt="6" custScaleX="332695" custLinFactNeighborX="-326" custLinFactNeighborY="-213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654FBC-036C-46D5-9307-8BF26D126042}" type="pres">
      <dgm:prSet presAssocID="{EE14B2A6-D276-40F4-BB54-D931660FA02F}" presName="level3hierChild" presStyleCnt="0"/>
      <dgm:spPr/>
    </dgm:pt>
  </dgm:ptLst>
  <dgm:cxnLst>
    <dgm:cxn modelId="{355BCAB5-6F85-47CF-A9A4-7EA993E37DDA}" type="presOf" srcId="{D9CAF99A-8A33-4B6D-934A-576CEBDEC896}" destId="{0AD2CC09-7C66-488C-A5CC-6EDA61E7F3A0}" srcOrd="0" destOrd="0" presId="urn:microsoft.com/office/officeart/2008/layout/HorizontalMultiLevelHierarchy"/>
    <dgm:cxn modelId="{36539201-E5B3-436A-8CE4-40FA2420855D}" type="presOf" srcId="{D9CAF99A-8A33-4B6D-934A-576CEBDEC896}" destId="{BF216C4F-199E-4FEB-86A7-ED49B6322062}" srcOrd="1" destOrd="0" presId="urn:microsoft.com/office/officeart/2008/layout/HorizontalMultiLevelHierarchy"/>
    <dgm:cxn modelId="{42D15730-E4C3-424D-BCB1-43F5FEEDD5CF}" type="presOf" srcId="{DC176B64-E8B1-4BC7-9C1E-2E0E81F21990}" destId="{432E2341-F51E-4BE5-8AAD-F2980F58A44B}" srcOrd="1" destOrd="0" presId="urn:microsoft.com/office/officeart/2008/layout/HorizontalMultiLevelHierarchy"/>
    <dgm:cxn modelId="{BBB139F0-E067-4F3F-B9AD-75F2D18E4E38}" type="presOf" srcId="{2407B41F-21F0-440C-BAB1-B67C6002C9D9}" destId="{3134365F-E699-4B0F-810B-8737AF4EEAAA}" srcOrd="0" destOrd="0" presId="urn:microsoft.com/office/officeart/2008/layout/HorizontalMultiLevelHierarchy"/>
    <dgm:cxn modelId="{077EE2A0-4F2C-4FB5-A109-5203AC5E8680}" type="presOf" srcId="{65326D9C-222B-4DA9-B3E9-6F1E15CB0D5F}" destId="{4FDB1AE3-AD5F-4A84-A749-E51B082ABFF1}" srcOrd="0" destOrd="0" presId="urn:microsoft.com/office/officeart/2008/layout/HorizontalMultiLevelHierarchy"/>
    <dgm:cxn modelId="{F851350A-F49A-450C-9E82-6BA45FEC372C}" type="presOf" srcId="{826F10CA-9911-4019-B9B7-A8573A377919}" destId="{BBA8F838-22AD-4132-B16A-5F8F1F56F782}" srcOrd="0" destOrd="0" presId="urn:microsoft.com/office/officeart/2008/layout/HorizontalMultiLevelHierarchy"/>
    <dgm:cxn modelId="{310F0760-E227-4549-8454-6C96F09B44FD}" srcId="{3514E529-98B7-4772-9C24-1F773803FD4B}" destId="{826F10CA-9911-4019-B9B7-A8573A377919}" srcOrd="0" destOrd="0" parTransId="{53390382-A16E-42AB-B185-DC622A60753C}" sibTransId="{EF7C7094-7E7B-4CC9-831F-63BBC6085EA3}"/>
    <dgm:cxn modelId="{89D1827F-293C-4F8F-AB93-F4B29C49600B}" type="presOf" srcId="{0B8DAFFF-9ACA-4A05-AD4F-294483CF900C}" destId="{B4409647-45B1-4FAA-9720-D009367675C3}" srcOrd="0" destOrd="0" presId="urn:microsoft.com/office/officeart/2008/layout/HorizontalMultiLevelHierarchy"/>
    <dgm:cxn modelId="{B486C486-DEB5-4AE8-ABF0-689E33E60634}" type="presOf" srcId="{88F7399D-419B-4C07-827C-1AAE9A852144}" destId="{E373DDC2-F121-4759-9E56-B25B70A31F90}" srcOrd="0" destOrd="0" presId="urn:microsoft.com/office/officeart/2008/layout/HorizontalMultiLevelHierarchy"/>
    <dgm:cxn modelId="{FF4AA96D-DBF4-4E44-93E7-9EE4BAA90A48}" srcId="{826F10CA-9911-4019-B9B7-A8573A377919}" destId="{039BA29F-690A-4E4F-A5C0-1B57C82729B8}" srcOrd="2" destOrd="0" parTransId="{DC176B64-E8B1-4BC7-9C1E-2E0E81F21990}" sibTransId="{76CF8351-8BFB-48B2-A213-A29E1254F913}"/>
    <dgm:cxn modelId="{70B3E68E-8C17-429F-AB2C-13772B4A5A5B}" srcId="{826F10CA-9911-4019-B9B7-A8573A377919}" destId="{0B8DAFFF-9ACA-4A05-AD4F-294483CF900C}" srcOrd="0" destOrd="0" parTransId="{2407B41F-21F0-440C-BAB1-B67C6002C9D9}" sibTransId="{602A0528-1E7B-42BE-90CA-8CA6578A11E6}"/>
    <dgm:cxn modelId="{14A47FE3-4270-4E1D-8148-DBA106D75963}" type="presOf" srcId="{65326D9C-222B-4DA9-B3E9-6F1E15CB0D5F}" destId="{4CDA4D19-B2B6-4A99-BE0E-281342DBE363}" srcOrd="1" destOrd="0" presId="urn:microsoft.com/office/officeart/2008/layout/HorizontalMultiLevelHierarchy"/>
    <dgm:cxn modelId="{48AB38AF-4AA2-4A13-9B00-7EA7B9D983EA}" type="presOf" srcId="{A6936948-A69D-4EED-834C-30B152927E64}" destId="{05494ABC-CE53-4241-BC14-41CE5616931C}" srcOrd="0" destOrd="0" presId="urn:microsoft.com/office/officeart/2008/layout/HorizontalMultiLevelHierarchy"/>
    <dgm:cxn modelId="{A09DA8AA-52C2-414B-B43F-30ACC8B72791}" type="presOf" srcId="{2407B41F-21F0-440C-BAB1-B67C6002C9D9}" destId="{2A021AEF-D9A5-426A-9DE2-FB4271B820FA}" srcOrd="1" destOrd="0" presId="urn:microsoft.com/office/officeart/2008/layout/HorizontalMultiLevelHierarchy"/>
    <dgm:cxn modelId="{9F2E719F-861D-45B4-83C3-92683BAF3170}" srcId="{826F10CA-9911-4019-B9B7-A8573A377919}" destId="{8DAE2B3F-804A-4F6A-9205-0351F642BF87}" srcOrd="4" destOrd="0" parTransId="{A6936948-A69D-4EED-834C-30B152927E64}" sibTransId="{F4424C7B-2C44-440D-8EB8-653B902EBEF5}"/>
    <dgm:cxn modelId="{73C241D6-94A9-4723-B6DE-28153D699D5C}" type="presOf" srcId="{A6936948-A69D-4EED-834C-30B152927E64}" destId="{A424F476-3361-4548-AEEC-CB61F8DFF9F8}" srcOrd="1" destOrd="0" presId="urn:microsoft.com/office/officeart/2008/layout/HorizontalMultiLevelHierarchy"/>
    <dgm:cxn modelId="{19BF5D7C-555B-4618-85CF-D9F69647F942}" srcId="{826F10CA-9911-4019-B9B7-A8573A377919}" destId="{86733278-833B-4DB6-B591-C18A223C660B}" srcOrd="3" destOrd="0" parTransId="{D9CAF99A-8A33-4B6D-934A-576CEBDEC896}" sibTransId="{EF29E530-F06B-41C6-8109-BDED1592E43E}"/>
    <dgm:cxn modelId="{30B9769B-E130-4A2B-AB88-D30B2DCD8B94}" type="presOf" srcId="{86733278-833B-4DB6-B591-C18A223C660B}" destId="{26D9A81E-11E4-4F33-B367-69D6CCFD98E3}" srcOrd="0" destOrd="0" presId="urn:microsoft.com/office/officeart/2008/layout/HorizontalMultiLevelHierarchy"/>
    <dgm:cxn modelId="{431A5E88-1095-45C3-8661-A9B3BA782B5F}" type="presOf" srcId="{3514E529-98B7-4772-9C24-1F773803FD4B}" destId="{8118B8E3-3D58-4436-A4D3-418CD0EC4756}" srcOrd="0" destOrd="0" presId="urn:microsoft.com/office/officeart/2008/layout/HorizontalMultiLevelHierarchy"/>
    <dgm:cxn modelId="{02F3B4C4-75DD-428E-B6C4-D4321C76F8EA}" type="presOf" srcId="{EE14B2A6-D276-40F4-BB54-D931660FA02F}" destId="{FBC2DFC4-328B-4C52-B036-B8BE4EB6D87F}" srcOrd="0" destOrd="0" presId="urn:microsoft.com/office/officeart/2008/layout/HorizontalMultiLevelHierarchy"/>
    <dgm:cxn modelId="{C32E6CD8-39C2-4C22-ABAC-1E65CB6BA9E2}" type="presOf" srcId="{DC176B64-E8B1-4BC7-9C1E-2E0E81F21990}" destId="{E59CC4E0-BCA0-4323-98A5-C11633B803F3}" srcOrd="0" destOrd="0" presId="urn:microsoft.com/office/officeart/2008/layout/HorizontalMultiLevelHierarchy"/>
    <dgm:cxn modelId="{1C802BA9-1D74-41FA-B50B-23DE043A2A3D}" srcId="{826F10CA-9911-4019-B9B7-A8573A377919}" destId="{EE14B2A6-D276-40F4-BB54-D931660FA02F}" srcOrd="5" destOrd="0" parTransId="{65326D9C-222B-4DA9-B3E9-6F1E15CB0D5F}" sibTransId="{B6B64B93-4FB4-4B0A-ADF8-CA6673E7B8ED}"/>
    <dgm:cxn modelId="{FE0BCFF0-E766-4AB6-A85F-FF270A340823}" type="presOf" srcId="{039BA29F-690A-4E4F-A5C0-1B57C82729B8}" destId="{F46EC801-1C10-448E-9818-5E7A8A6E131C}" srcOrd="0" destOrd="0" presId="urn:microsoft.com/office/officeart/2008/layout/HorizontalMultiLevelHierarchy"/>
    <dgm:cxn modelId="{919F5DA8-45A5-4D0C-80C0-71BCDF2A17B5}" srcId="{826F10CA-9911-4019-B9B7-A8573A377919}" destId="{88F7399D-419B-4C07-827C-1AAE9A852144}" srcOrd="1" destOrd="0" parTransId="{3EB76004-61A3-4548-9FE7-B72B1ACC3D19}" sibTransId="{E1FDBB30-A872-4ECA-B014-2D535088139C}"/>
    <dgm:cxn modelId="{0251B12B-81B1-4270-8077-E377F6A33585}" type="presOf" srcId="{8DAE2B3F-804A-4F6A-9205-0351F642BF87}" destId="{DBC74DF8-FEC2-49AB-9E43-765D1991CC95}" srcOrd="0" destOrd="0" presId="urn:microsoft.com/office/officeart/2008/layout/HorizontalMultiLevelHierarchy"/>
    <dgm:cxn modelId="{84E9604F-FF79-48E4-B66C-591171805100}" type="presOf" srcId="{3EB76004-61A3-4548-9FE7-B72B1ACC3D19}" destId="{BF6E62A9-BB54-44D6-9348-6FFF58260934}" srcOrd="0" destOrd="0" presId="urn:microsoft.com/office/officeart/2008/layout/HorizontalMultiLevelHierarchy"/>
    <dgm:cxn modelId="{5ED4A295-8070-48F0-AFA2-07F7FD7F78C2}" type="presOf" srcId="{3EB76004-61A3-4548-9FE7-B72B1ACC3D19}" destId="{EDD81DAD-0324-4410-86B8-36AA19AC6D4C}" srcOrd="1" destOrd="0" presId="urn:microsoft.com/office/officeart/2008/layout/HorizontalMultiLevelHierarchy"/>
    <dgm:cxn modelId="{1A7D6A36-E3CD-489C-B827-0664813C822E}" type="presParOf" srcId="{8118B8E3-3D58-4436-A4D3-418CD0EC4756}" destId="{B1FE2DA5-BDBE-4586-8F52-92C7919601A5}" srcOrd="0" destOrd="0" presId="urn:microsoft.com/office/officeart/2008/layout/HorizontalMultiLevelHierarchy"/>
    <dgm:cxn modelId="{3F48D88B-5517-45EE-9D7B-0147818533DA}" type="presParOf" srcId="{B1FE2DA5-BDBE-4586-8F52-92C7919601A5}" destId="{BBA8F838-22AD-4132-B16A-5F8F1F56F782}" srcOrd="0" destOrd="0" presId="urn:microsoft.com/office/officeart/2008/layout/HorizontalMultiLevelHierarchy"/>
    <dgm:cxn modelId="{71B9D3FD-C2EE-4867-BEDE-8E4CCE8A115E}" type="presParOf" srcId="{B1FE2DA5-BDBE-4586-8F52-92C7919601A5}" destId="{2F01558A-E884-489A-A938-97D1A06316CB}" srcOrd="1" destOrd="0" presId="urn:microsoft.com/office/officeart/2008/layout/HorizontalMultiLevelHierarchy"/>
    <dgm:cxn modelId="{687529DD-E727-4375-AB82-0D72E8A69110}" type="presParOf" srcId="{2F01558A-E884-489A-A938-97D1A06316CB}" destId="{3134365F-E699-4B0F-810B-8737AF4EEAAA}" srcOrd="0" destOrd="0" presId="urn:microsoft.com/office/officeart/2008/layout/HorizontalMultiLevelHierarchy"/>
    <dgm:cxn modelId="{D128F6F4-9FCA-4C5A-B16A-1EE3618D7D78}" type="presParOf" srcId="{3134365F-E699-4B0F-810B-8737AF4EEAAA}" destId="{2A021AEF-D9A5-426A-9DE2-FB4271B820FA}" srcOrd="0" destOrd="0" presId="urn:microsoft.com/office/officeart/2008/layout/HorizontalMultiLevelHierarchy"/>
    <dgm:cxn modelId="{4438297B-7979-4FD3-9575-FCE0263344A0}" type="presParOf" srcId="{2F01558A-E884-489A-A938-97D1A06316CB}" destId="{957D76ED-4BBE-4DEE-BE8C-FEB240F55DEB}" srcOrd="1" destOrd="0" presId="urn:microsoft.com/office/officeart/2008/layout/HorizontalMultiLevelHierarchy"/>
    <dgm:cxn modelId="{5661DD9D-4D62-4952-A310-A3230B1ABA94}" type="presParOf" srcId="{957D76ED-4BBE-4DEE-BE8C-FEB240F55DEB}" destId="{B4409647-45B1-4FAA-9720-D009367675C3}" srcOrd="0" destOrd="0" presId="urn:microsoft.com/office/officeart/2008/layout/HorizontalMultiLevelHierarchy"/>
    <dgm:cxn modelId="{9C01B967-E8E8-467E-AF52-B7705DD9FBAF}" type="presParOf" srcId="{957D76ED-4BBE-4DEE-BE8C-FEB240F55DEB}" destId="{41AD29D8-5993-4C17-8535-306257A0C86F}" srcOrd="1" destOrd="0" presId="urn:microsoft.com/office/officeart/2008/layout/HorizontalMultiLevelHierarchy"/>
    <dgm:cxn modelId="{59ED4352-6C04-4263-BDD3-1E63B3303D69}" type="presParOf" srcId="{2F01558A-E884-489A-A938-97D1A06316CB}" destId="{BF6E62A9-BB54-44D6-9348-6FFF58260934}" srcOrd="2" destOrd="0" presId="urn:microsoft.com/office/officeart/2008/layout/HorizontalMultiLevelHierarchy"/>
    <dgm:cxn modelId="{F2BE2351-933A-4E46-AAC7-74044E5E882A}" type="presParOf" srcId="{BF6E62A9-BB54-44D6-9348-6FFF58260934}" destId="{EDD81DAD-0324-4410-86B8-36AA19AC6D4C}" srcOrd="0" destOrd="0" presId="urn:microsoft.com/office/officeart/2008/layout/HorizontalMultiLevelHierarchy"/>
    <dgm:cxn modelId="{AEA972A1-C6EF-403D-8774-0DE8D1C61189}" type="presParOf" srcId="{2F01558A-E884-489A-A938-97D1A06316CB}" destId="{84EFFEA5-ADD5-490B-927B-CEC983EE0D57}" srcOrd="3" destOrd="0" presId="urn:microsoft.com/office/officeart/2008/layout/HorizontalMultiLevelHierarchy"/>
    <dgm:cxn modelId="{308E21B1-1E36-4DE6-8DEB-8E927682687B}" type="presParOf" srcId="{84EFFEA5-ADD5-490B-927B-CEC983EE0D57}" destId="{E373DDC2-F121-4759-9E56-B25B70A31F90}" srcOrd="0" destOrd="0" presId="urn:microsoft.com/office/officeart/2008/layout/HorizontalMultiLevelHierarchy"/>
    <dgm:cxn modelId="{DCFEBAC8-ABE6-48B2-8B6B-BFB5BFCF6139}" type="presParOf" srcId="{84EFFEA5-ADD5-490B-927B-CEC983EE0D57}" destId="{5A27235C-486B-4364-99EC-E3D6368ED366}" srcOrd="1" destOrd="0" presId="urn:microsoft.com/office/officeart/2008/layout/HorizontalMultiLevelHierarchy"/>
    <dgm:cxn modelId="{D4E1F0A4-819E-4842-8C86-F1C77AE58230}" type="presParOf" srcId="{2F01558A-E884-489A-A938-97D1A06316CB}" destId="{E59CC4E0-BCA0-4323-98A5-C11633B803F3}" srcOrd="4" destOrd="0" presId="urn:microsoft.com/office/officeart/2008/layout/HorizontalMultiLevelHierarchy"/>
    <dgm:cxn modelId="{571341CD-CC1F-4EED-B2A4-281E80AFDC45}" type="presParOf" srcId="{E59CC4E0-BCA0-4323-98A5-C11633B803F3}" destId="{432E2341-F51E-4BE5-8AAD-F2980F58A44B}" srcOrd="0" destOrd="0" presId="urn:microsoft.com/office/officeart/2008/layout/HorizontalMultiLevelHierarchy"/>
    <dgm:cxn modelId="{239E5BFE-C241-4DC7-8E37-BABC8C08E8D9}" type="presParOf" srcId="{2F01558A-E884-489A-A938-97D1A06316CB}" destId="{FE842369-7341-4194-A04B-0FADFC2D71BD}" srcOrd="5" destOrd="0" presId="urn:microsoft.com/office/officeart/2008/layout/HorizontalMultiLevelHierarchy"/>
    <dgm:cxn modelId="{91ED3221-AB41-463D-B7D8-735D5E6103D9}" type="presParOf" srcId="{FE842369-7341-4194-A04B-0FADFC2D71BD}" destId="{F46EC801-1C10-448E-9818-5E7A8A6E131C}" srcOrd="0" destOrd="0" presId="urn:microsoft.com/office/officeart/2008/layout/HorizontalMultiLevelHierarchy"/>
    <dgm:cxn modelId="{27B554BA-A5E0-4AD4-A80E-35B237380B9C}" type="presParOf" srcId="{FE842369-7341-4194-A04B-0FADFC2D71BD}" destId="{74B84180-1FF8-406E-BEC4-C23E0822E2C4}" srcOrd="1" destOrd="0" presId="urn:microsoft.com/office/officeart/2008/layout/HorizontalMultiLevelHierarchy"/>
    <dgm:cxn modelId="{E9BFF02C-E833-46E6-835A-7D1C7BC7A5B8}" type="presParOf" srcId="{2F01558A-E884-489A-A938-97D1A06316CB}" destId="{0AD2CC09-7C66-488C-A5CC-6EDA61E7F3A0}" srcOrd="6" destOrd="0" presId="urn:microsoft.com/office/officeart/2008/layout/HorizontalMultiLevelHierarchy"/>
    <dgm:cxn modelId="{9B57FBBE-C458-4791-A7F2-D6101D5895F5}" type="presParOf" srcId="{0AD2CC09-7C66-488C-A5CC-6EDA61E7F3A0}" destId="{BF216C4F-199E-4FEB-86A7-ED49B6322062}" srcOrd="0" destOrd="0" presId="urn:microsoft.com/office/officeart/2008/layout/HorizontalMultiLevelHierarchy"/>
    <dgm:cxn modelId="{2A7C3A55-E8C3-49AB-888D-E8A50E9781E5}" type="presParOf" srcId="{2F01558A-E884-489A-A938-97D1A06316CB}" destId="{804390E4-73FE-42F5-9D5D-F1D8745C9945}" srcOrd="7" destOrd="0" presId="urn:microsoft.com/office/officeart/2008/layout/HorizontalMultiLevelHierarchy"/>
    <dgm:cxn modelId="{4BA56E80-5D4B-4232-9990-3D7225A5978F}" type="presParOf" srcId="{804390E4-73FE-42F5-9D5D-F1D8745C9945}" destId="{26D9A81E-11E4-4F33-B367-69D6CCFD98E3}" srcOrd="0" destOrd="0" presId="urn:microsoft.com/office/officeart/2008/layout/HorizontalMultiLevelHierarchy"/>
    <dgm:cxn modelId="{2D78F095-C0DB-4491-AFDF-AFC5B85D6AC3}" type="presParOf" srcId="{804390E4-73FE-42F5-9D5D-F1D8745C9945}" destId="{A581133F-F4D2-4A65-95D1-C3E765673940}" srcOrd="1" destOrd="0" presId="urn:microsoft.com/office/officeart/2008/layout/HorizontalMultiLevelHierarchy"/>
    <dgm:cxn modelId="{42E88BF4-F5F1-4B6E-8061-5D62FC6B22C7}" type="presParOf" srcId="{2F01558A-E884-489A-A938-97D1A06316CB}" destId="{05494ABC-CE53-4241-BC14-41CE5616931C}" srcOrd="8" destOrd="0" presId="urn:microsoft.com/office/officeart/2008/layout/HorizontalMultiLevelHierarchy"/>
    <dgm:cxn modelId="{64F54458-439D-4596-90AE-0ECF3876E1FB}" type="presParOf" srcId="{05494ABC-CE53-4241-BC14-41CE5616931C}" destId="{A424F476-3361-4548-AEEC-CB61F8DFF9F8}" srcOrd="0" destOrd="0" presId="urn:microsoft.com/office/officeart/2008/layout/HorizontalMultiLevelHierarchy"/>
    <dgm:cxn modelId="{784055F7-B7D3-44B7-A6B1-D35A831A0367}" type="presParOf" srcId="{2F01558A-E884-489A-A938-97D1A06316CB}" destId="{02F70697-4813-46DB-9A5E-5CF53656F9E7}" srcOrd="9" destOrd="0" presId="urn:microsoft.com/office/officeart/2008/layout/HorizontalMultiLevelHierarchy"/>
    <dgm:cxn modelId="{02C6ED0C-1C92-41DC-BF1E-EC29207222FF}" type="presParOf" srcId="{02F70697-4813-46DB-9A5E-5CF53656F9E7}" destId="{DBC74DF8-FEC2-49AB-9E43-765D1991CC95}" srcOrd="0" destOrd="0" presId="urn:microsoft.com/office/officeart/2008/layout/HorizontalMultiLevelHierarchy"/>
    <dgm:cxn modelId="{3FE5902F-F382-4249-BD3B-8C4B0D414F21}" type="presParOf" srcId="{02F70697-4813-46DB-9A5E-5CF53656F9E7}" destId="{D096045B-6FF5-4DF7-9473-48E713CAD30F}" srcOrd="1" destOrd="0" presId="urn:microsoft.com/office/officeart/2008/layout/HorizontalMultiLevelHierarchy"/>
    <dgm:cxn modelId="{5FBC961B-488E-45DA-A4A7-FD42E6CE9527}" type="presParOf" srcId="{2F01558A-E884-489A-A938-97D1A06316CB}" destId="{4FDB1AE3-AD5F-4A84-A749-E51B082ABFF1}" srcOrd="10" destOrd="0" presId="urn:microsoft.com/office/officeart/2008/layout/HorizontalMultiLevelHierarchy"/>
    <dgm:cxn modelId="{62EBAA61-F2B6-4552-89EE-27615B3A0D19}" type="presParOf" srcId="{4FDB1AE3-AD5F-4A84-A749-E51B082ABFF1}" destId="{4CDA4D19-B2B6-4A99-BE0E-281342DBE363}" srcOrd="0" destOrd="0" presId="urn:microsoft.com/office/officeart/2008/layout/HorizontalMultiLevelHierarchy"/>
    <dgm:cxn modelId="{3C2EAD7C-9437-4EF0-ACD5-F1177C287254}" type="presParOf" srcId="{2F01558A-E884-489A-A938-97D1A06316CB}" destId="{1BD5D6E3-1903-402E-8EDD-6E8EF2089445}" srcOrd="11" destOrd="0" presId="urn:microsoft.com/office/officeart/2008/layout/HorizontalMultiLevelHierarchy"/>
    <dgm:cxn modelId="{87DD2E5F-3C1C-48A7-B57E-EF506AC0AC4B}" type="presParOf" srcId="{1BD5D6E3-1903-402E-8EDD-6E8EF2089445}" destId="{FBC2DFC4-328B-4C52-B036-B8BE4EB6D87F}" srcOrd="0" destOrd="0" presId="urn:microsoft.com/office/officeart/2008/layout/HorizontalMultiLevelHierarchy"/>
    <dgm:cxn modelId="{97788877-B2EF-40C7-B45F-3FBCC9DBF636}" type="presParOf" srcId="{1BD5D6E3-1903-402E-8EDD-6E8EF2089445}" destId="{E7654FBC-036C-46D5-9307-8BF26D12604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DB1AE3-AD5F-4A84-A749-E51B082ABFF1}">
      <dsp:nvSpPr>
        <dsp:cNvPr id="0" name=""/>
        <dsp:cNvSpPr/>
      </dsp:nvSpPr>
      <dsp:spPr>
        <a:xfrm>
          <a:off x="2028513" y="2909298"/>
          <a:ext cx="347758" cy="16749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7316" y="0"/>
              </a:lnTo>
              <a:lnTo>
                <a:pt x="127316" y="1172222"/>
              </a:lnTo>
              <a:lnTo>
                <a:pt x="254633" y="1172222"/>
              </a:lnTo>
            </a:path>
          </a:pathLst>
        </a:custGeom>
        <a:noFill/>
        <a:ln w="12700" cap="flat" cmpd="sng" algn="ctr">
          <a:solidFill>
            <a:srgbClr val="5B9BD5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159624" y="3704024"/>
        <a:ext cx="0" cy="0"/>
      </dsp:txXfrm>
    </dsp:sp>
    <dsp:sp modelId="{05494ABC-CE53-4241-BC14-41CE5616931C}">
      <dsp:nvSpPr>
        <dsp:cNvPr id="0" name=""/>
        <dsp:cNvSpPr/>
      </dsp:nvSpPr>
      <dsp:spPr>
        <a:xfrm>
          <a:off x="2028513" y="2909298"/>
          <a:ext cx="347758" cy="10145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2797" y="0"/>
              </a:lnTo>
              <a:lnTo>
                <a:pt x="122797" y="686566"/>
              </a:lnTo>
              <a:lnTo>
                <a:pt x="245594" y="686566"/>
              </a:lnTo>
            </a:path>
          </a:pathLst>
        </a:custGeom>
        <a:noFill/>
        <a:ln w="12700" cap="flat" cmpd="sng" algn="ctr">
          <a:solidFill>
            <a:srgbClr val="5B9BD5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175579" y="3389766"/>
        <a:ext cx="0" cy="0"/>
      </dsp:txXfrm>
    </dsp:sp>
    <dsp:sp modelId="{0AD2CC09-7C66-488C-A5CC-6EDA61E7F3A0}">
      <dsp:nvSpPr>
        <dsp:cNvPr id="0" name=""/>
        <dsp:cNvSpPr/>
      </dsp:nvSpPr>
      <dsp:spPr>
        <a:xfrm>
          <a:off x="2028513" y="2909298"/>
          <a:ext cx="347758" cy="3788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2797" y="0"/>
              </a:lnTo>
              <a:lnTo>
                <a:pt x="122797" y="240596"/>
              </a:lnTo>
              <a:lnTo>
                <a:pt x="245594" y="240596"/>
              </a:lnTo>
            </a:path>
          </a:pathLst>
        </a:custGeom>
        <a:noFill/>
        <a:ln w="12700" cap="flat" cmpd="sng" algn="ctr">
          <a:solidFill>
            <a:srgbClr val="5B9BD5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189536" y="3085864"/>
        <a:ext cx="0" cy="0"/>
      </dsp:txXfrm>
    </dsp:sp>
    <dsp:sp modelId="{E59CC4E0-BCA0-4323-98A5-C11633B803F3}">
      <dsp:nvSpPr>
        <dsp:cNvPr id="0" name=""/>
        <dsp:cNvSpPr/>
      </dsp:nvSpPr>
      <dsp:spPr>
        <a:xfrm>
          <a:off x="2028513" y="2557943"/>
          <a:ext cx="364908" cy="351355"/>
        </a:xfrm>
        <a:custGeom>
          <a:avLst/>
          <a:gdLst/>
          <a:ahLst/>
          <a:cxnLst/>
          <a:rect l="0" t="0" r="0" b="0"/>
          <a:pathLst>
            <a:path>
              <a:moveTo>
                <a:pt x="0" y="301191"/>
              </a:moveTo>
              <a:lnTo>
                <a:pt x="126762" y="301191"/>
              </a:lnTo>
              <a:lnTo>
                <a:pt x="126762" y="0"/>
              </a:lnTo>
              <a:lnTo>
                <a:pt x="253524" y="0"/>
              </a:lnTo>
            </a:path>
          </a:pathLst>
        </a:custGeom>
        <a:noFill/>
        <a:ln w="12700" cap="flat" cmpd="sng" algn="ctr">
          <a:solidFill>
            <a:srgbClr val="5B9BD5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198303" y="2720956"/>
        <a:ext cx="0" cy="0"/>
      </dsp:txXfrm>
    </dsp:sp>
    <dsp:sp modelId="{BF6E62A9-BB54-44D6-9348-6FFF58260934}">
      <dsp:nvSpPr>
        <dsp:cNvPr id="0" name=""/>
        <dsp:cNvSpPr/>
      </dsp:nvSpPr>
      <dsp:spPr>
        <a:xfrm>
          <a:off x="2028513" y="1731108"/>
          <a:ext cx="363592" cy="1178189"/>
        </a:xfrm>
        <a:custGeom>
          <a:avLst/>
          <a:gdLst/>
          <a:ahLst/>
          <a:cxnLst/>
          <a:rect l="0" t="0" r="0" b="0"/>
          <a:pathLst>
            <a:path>
              <a:moveTo>
                <a:pt x="0" y="771549"/>
              </a:moveTo>
              <a:lnTo>
                <a:pt x="126309" y="771549"/>
              </a:lnTo>
              <a:lnTo>
                <a:pt x="126309" y="0"/>
              </a:lnTo>
              <a:lnTo>
                <a:pt x="252618" y="0"/>
              </a:lnTo>
            </a:path>
          </a:pathLst>
        </a:custGeom>
        <a:noFill/>
        <a:ln w="12700" cap="flat" cmpd="sng" algn="ctr">
          <a:solidFill>
            <a:srgbClr val="5B9BD5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179484" y="2289378"/>
        <a:ext cx="0" cy="0"/>
      </dsp:txXfrm>
    </dsp:sp>
    <dsp:sp modelId="{3134365F-E699-4B0F-810B-8737AF4EEAAA}">
      <dsp:nvSpPr>
        <dsp:cNvPr id="0" name=""/>
        <dsp:cNvSpPr/>
      </dsp:nvSpPr>
      <dsp:spPr>
        <a:xfrm>
          <a:off x="2028513" y="882225"/>
          <a:ext cx="372230" cy="2027072"/>
        </a:xfrm>
        <a:custGeom>
          <a:avLst/>
          <a:gdLst/>
          <a:ahLst/>
          <a:cxnLst/>
          <a:rect l="0" t="0" r="0" b="0"/>
          <a:pathLst>
            <a:path>
              <a:moveTo>
                <a:pt x="0" y="1297463"/>
              </a:moveTo>
              <a:lnTo>
                <a:pt x="130315" y="1297463"/>
              </a:lnTo>
              <a:lnTo>
                <a:pt x="130315" y="0"/>
              </a:lnTo>
              <a:lnTo>
                <a:pt x="260630" y="0"/>
              </a:lnTo>
            </a:path>
          </a:pathLst>
        </a:custGeom>
        <a:noFill/>
        <a:ln w="12700" cap="flat" cmpd="sng" algn="ctr">
          <a:solidFill>
            <a:srgbClr val="5B9BD5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163104" y="1844237"/>
        <a:ext cx="0" cy="0"/>
      </dsp:txXfrm>
    </dsp:sp>
    <dsp:sp modelId="{BBA8F838-22AD-4132-B16A-5F8F1F56F782}">
      <dsp:nvSpPr>
        <dsp:cNvPr id="0" name=""/>
        <dsp:cNvSpPr/>
      </dsp:nvSpPr>
      <dsp:spPr>
        <a:xfrm>
          <a:off x="0" y="1894800"/>
          <a:ext cx="2028030" cy="2028996"/>
        </a:xfrm>
        <a:prstGeom prst="rect">
          <a:avLst/>
        </a:prstGeom>
        <a:gradFill rotWithShape="0">
          <a:gsLst>
            <a:gs pos="0">
              <a:srgbClr val="5B9BD5">
                <a:alpha val="8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8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8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модель методического сопровождения введения профстандарта педагога</a:t>
          </a:r>
        </a:p>
      </dsp:txBody>
      <dsp:txXfrm>
        <a:off x="0" y="1894800"/>
        <a:ext cx="2028030" cy="2028996"/>
      </dsp:txXfrm>
    </dsp:sp>
    <dsp:sp modelId="{B4409647-45B1-4FAA-9720-D009367675C3}">
      <dsp:nvSpPr>
        <dsp:cNvPr id="0" name=""/>
        <dsp:cNvSpPr/>
      </dsp:nvSpPr>
      <dsp:spPr>
        <a:xfrm>
          <a:off x="2400743" y="618419"/>
          <a:ext cx="5808168" cy="527612"/>
        </a:xfrm>
        <a:prstGeom prst="rect">
          <a:avLst/>
        </a:prstGeom>
        <a:gradFill rotWithShape="0">
          <a:gsLst>
            <a:gs pos="0">
              <a:srgbClr val="5B9BD5">
                <a:alpha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изучение содержания </a:t>
          </a:r>
          <a:r>
            <a:rPr lang="ru-RU" sz="1600" b="1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профстандарта</a:t>
          </a:r>
          <a:endParaRPr lang="ru-RU" sz="1600" b="1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2400743" y="618419"/>
        <a:ext cx="5808168" cy="527612"/>
      </dsp:txXfrm>
    </dsp:sp>
    <dsp:sp modelId="{E373DDC2-F121-4759-9E56-B25B70A31F90}">
      <dsp:nvSpPr>
        <dsp:cNvPr id="0" name=""/>
        <dsp:cNvSpPr/>
      </dsp:nvSpPr>
      <dsp:spPr>
        <a:xfrm>
          <a:off x="2392106" y="1381589"/>
          <a:ext cx="5806506" cy="699038"/>
        </a:xfrm>
        <a:prstGeom prst="rect">
          <a:avLst/>
        </a:prstGeom>
        <a:gradFill rotWithShape="0">
          <a:gsLst>
            <a:gs pos="0">
              <a:srgbClr val="5B9BD5">
                <a:alpha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обсуждение путей реализации </a:t>
          </a:r>
          <a:r>
            <a:rPr lang="ru-RU" sz="1600" b="1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профстандарта</a:t>
          </a:r>
          <a:r>
            <a:rPr lang="ru-RU" sz="1600" b="1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на РМО, ШМО, педсоветах, круглых столах, семинарах </a:t>
          </a:r>
          <a:r>
            <a:rPr lang="ru-RU" sz="1600" b="1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идр.площадках</a:t>
          </a:r>
          <a:endParaRPr lang="ru-RU" sz="1200" b="1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2392106" y="1381589"/>
        <a:ext cx="5806506" cy="699038"/>
      </dsp:txXfrm>
    </dsp:sp>
    <dsp:sp modelId="{F46EC801-1C10-448E-9818-5E7A8A6E131C}">
      <dsp:nvSpPr>
        <dsp:cNvPr id="0" name=""/>
        <dsp:cNvSpPr/>
      </dsp:nvSpPr>
      <dsp:spPr>
        <a:xfrm>
          <a:off x="2393421" y="2235566"/>
          <a:ext cx="5783784" cy="644752"/>
        </a:xfrm>
        <a:prstGeom prst="rect">
          <a:avLst/>
        </a:prstGeom>
        <a:gradFill rotWithShape="0">
          <a:gsLst>
            <a:gs pos="0">
              <a:srgbClr val="5B9BD5">
                <a:alpha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информирование органов самоуправления, родительской общественности о переходе педагогов на </a:t>
          </a:r>
          <a:r>
            <a:rPr lang="ru-RU" sz="1600" b="1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профсандарты</a:t>
          </a:r>
          <a:endParaRPr lang="ru-RU" sz="1600" b="1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2393421" y="2235566"/>
        <a:ext cx="5783784" cy="644752"/>
      </dsp:txXfrm>
    </dsp:sp>
    <dsp:sp modelId="{26D9A81E-11E4-4F33-B367-69D6CCFD98E3}">
      <dsp:nvSpPr>
        <dsp:cNvPr id="0" name=""/>
        <dsp:cNvSpPr/>
      </dsp:nvSpPr>
      <dsp:spPr>
        <a:xfrm>
          <a:off x="2376271" y="3024336"/>
          <a:ext cx="5795327" cy="527612"/>
        </a:xfrm>
        <a:prstGeom prst="rect">
          <a:avLst/>
        </a:prstGeom>
        <a:gradFill rotWithShape="0">
          <a:gsLst>
            <a:gs pos="0">
              <a:srgbClr val="5B9BD5">
                <a:alpha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составление индивидуальной образовательной методической траектории педагога</a:t>
          </a:r>
        </a:p>
      </dsp:txBody>
      <dsp:txXfrm>
        <a:off x="2376271" y="3024336"/>
        <a:ext cx="5795327" cy="527612"/>
      </dsp:txXfrm>
    </dsp:sp>
    <dsp:sp modelId="{DBC74DF8-FEC2-49AB-9E43-765D1991CC95}">
      <dsp:nvSpPr>
        <dsp:cNvPr id="0" name=""/>
        <dsp:cNvSpPr/>
      </dsp:nvSpPr>
      <dsp:spPr>
        <a:xfrm>
          <a:off x="2376271" y="3672408"/>
          <a:ext cx="5820195" cy="502904"/>
        </a:xfrm>
        <a:prstGeom prst="rect">
          <a:avLst/>
        </a:prstGeom>
        <a:gradFill rotWithShape="0">
          <a:gsLst>
            <a:gs pos="0">
              <a:srgbClr val="5B9BD5">
                <a:alpha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организация аттестации педагогов с учетом требований </a:t>
          </a:r>
          <a:r>
            <a:rPr lang="ru-RU" sz="1800" b="1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профстандарта</a:t>
          </a:r>
          <a:endParaRPr lang="ru-RU" sz="1800" b="1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2376271" y="3672408"/>
        <a:ext cx="5820195" cy="502904"/>
      </dsp:txXfrm>
    </dsp:sp>
    <dsp:sp modelId="{FBC2DFC4-328B-4C52-B036-B8BE4EB6D87F}">
      <dsp:nvSpPr>
        <dsp:cNvPr id="0" name=""/>
        <dsp:cNvSpPr/>
      </dsp:nvSpPr>
      <dsp:spPr>
        <a:xfrm>
          <a:off x="2376271" y="4320479"/>
          <a:ext cx="5757514" cy="527612"/>
        </a:xfrm>
        <a:prstGeom prst="rect">
          <a:avLst/>
        </a:prstGeom>
        <a:gradFill rotWithShape="0">
          <a:gsLst>
            <a:gs pos="0">
              <a:srgbClr val="5B9BD5">
                <a:alpha val="7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rgbClr>
            </a:gs>
            <a:gs pos="5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rgbClr>
            </a:gs>
            <a:gs pos="100000">
              <a:srgbClr val="5B9BD5">
                <a:alpha val="7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организация переподготовки и повышения квалификации педагогических работников</a:t>
          </a:r>
        </a:p>
      </dsp:txBody>
      <dsp:txXfrm>
        <a:off x="2376271" y="4320479"/>
        <a:ext cx="5757514" cy="5276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92C14-C69F-4EBB-934F-9B71E44D63C2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64AE56-BEDE-4E17-BE08-08F52AE367A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52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0B8F62-B8B3-438C-A3D6-AF024810F775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8F7EC1-D77C-4B66-A329-EE39D0D58AE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066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A7773-886A-417E-8362-2B3E44B12790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45AE35-7CD2-42FB-8C30-76837DCBFF4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4730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C784D-716D-4955-81E5-EABAB408E034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1405AC-39FA-44A3-B4D2-B1172F46024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3316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646A3-7F1A-4738-BB48-BB7CFA60E9DC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F8D193-C0AB-460B-B485-8F45FEE9F59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964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FCD79C-A60D-4620-9D70-F5CC845A77FE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AB5C80-E821-4F89-8BE3-182BCB29712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8308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82D3B-2F81-438C-A6D7-F8F3DE332CF5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710CFB-9D63-43F7-AF36-BB40BB93875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6284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9E60A-6CDF-4CB4-92CB-0590FA8EAD4B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10D6BD-C4BC-4003-91E3-F300A35564E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077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EEEA2-F54C-4565-88D5-940B9279B0D6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88DCCE-A2BC-46DD-96D7-5E3330EFB21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1533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A9E90-77DE-4234-AB90-A85292387D03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842B4F-F7F7-44FB-84E2-A4A13647B05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2119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D98C8-2D89-4A0F-A85C-B74463CA17E3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E0AB6B-58F3-426A-8C6B-0D4FDA97DFE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4057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42AB9E-79E5-461B-BA70-283664044ABF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A8D273-A879-4D6A-8F63-929A22F272D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8099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92C14-C69F-4EBB-934F-9B71E44D63C2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64AE56-BEDE-4E17-BE08-08F52AE367A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7123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0B8F62-B8B3-438C-A3D6-AF024810F775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8F7EC1-D77C-4B66-A329-EE39D0D58AE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7747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A7773-886A-417E-8362-2B3E44B12790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45AE35-7CD2-42FB-8C30-76837DCBFF4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8039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C784D-716D-4955-81E5-EABAB408E034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1405AC-39FA-44A3-B4D2-B1172F46024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25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646A3-7F1A-4738-BB48-BB7CFA60E9DC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F8D193-C0AB-460B-B485-8F45FEE9F59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9779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FCD79C-A60D-4620-9D70-F5CC845A77FE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AB5C80-E821-4F89-8BE3-182BCB29712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151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82D3B-2F81-438C-A6D7-F8F3DE332CF5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710CFB-9D63-43F7-AF36-BB40BB93875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5604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9E60A-6CDF-4CB4-92CB-0590FA8EAD4B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10D6BD-C4BC-4003-91E3-F300A35564E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2525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EEEA2-F54C-4565-88D5-940B9279B0D6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88DCCE-A2BC-46DD-96D7-5E3330EFB21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27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A9E90-77DE-4234-AB90-A85292387D03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842B4F-F7F7-44FB-84E2-A4A13647B05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3338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D98C8-2D89-4A0F-A85C-B74463CA17E3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E0AB6B-58F3-426A-8C6B-0D4FDA97DFE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33299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42AB9E-79E5-461B-BA70-283664044ABF}" type="datetimeFigureOut">
              <a:rPr lang="en-US">
                <a:solidFill>
                  <a:srgbClr val="000000"/>
                </a:solidFill>
              </a:rPr>
              <a:pPr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A8D273-A879-4D6A-8F63-929A22F272D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098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6F6D14-DB2C-4763-9985-3B9CF8DC62F7}" type="datetimeFigureOut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E56E5AC-663B-4AD4-9E33-A4593814BF46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30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6F6D14-DB2C-4763-9985-3B9CF8DC62F7}" type="datetimeFigureOut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12/15/2016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E56E5AC-663B-4AD4-9E33-A4593814BF46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535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836713"/>
            <a:ext cx="7056784" cy="316835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М</a:t>
            </a:r>
            <a:r>
              <a:rPr lang="ru-RU" dirty="0" smtClean="0">
                <a:solidFill>
                  <a:schemeClr val="tx1"/>
                </a:solidFill>
              </a:rPr>
              <a:t>етодическое сопровождение учителя географии в условиях введения профессионального стандарта «Педагог</a:t>
            </a:r>
            <a:r>
              <a:rPr lang="ru-RU" dirty="0" smtClean="0">
                <a:solidFill>
                  <a:schemeClr val="tx1"/>
                </a:solidFill>
              </a:rPr>
              <a:t>»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2200" dirty="0" smtClean="0"/>
              <a:t>28.09.2016</a:t>
            </a: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12160" y="5517232"/>
            <a:ext cx="2952328" cy="76964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Назарова Р.Т., методист МБОУ ДПО «ОМЦ», </a:t>
            </a:r>
            <a:r>
              <a:rPr lang="ru-RU" sz="1600" dirty="0" err="1" smtClean="0"/>
              <a:t>г.Оса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206260694"/>
              </p:ext>
            </p:extLst>
          </p:nvPr>
        </p:nvGraphicFramePr>
        <p:xfrm>
          <a:off x="395536" y="620688"/>
          <a:ext cx="8208912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635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52928" cy="994122"/>
          </a:xfrm>
        </p:spPr>
        <p:txBody>
          <a:bodyPr>
            <a:noAutofit/>
          </a:bodyPr>
          <a:lstStyle/>
          <a:p>
            <a:pPr lvl="0">
              <a:spcBef>
                <a:spcPts val="600"/>
              </a:spcBef>
            </a:pPr>
            <a:r>
              <a:rPr lang="ru-RU" altLang="ru-RU" sz="2400" b="1" cap="none" dirty="0">
                <a:solidFill>
                  <a:prstClr val="black"/>
                </a:solidFill>
                <a:ea typeface="+mn-ea"/>
                <a:cs typeface="+mn-cs"/>
              </a:rPr>
              <a:t>Профессиональный стандарт педагога должен стать </a:t>
            </a:r>
            <a:r>
              <a:rPr lang="ru-RU" altLang="ru-RU" sz="2400" b="1" u="sng" cap="none" dirty="0">
                <a:solidFill>
                  <a:prstClr val="black"/>
                </a:solidFill>
                <a:ea typeface="+mn-ea"/>
                <a:cs typeface="+mn-cs"/>
              </a:rPr>
              <a:t>системообразующим механизмом</a:t>
            </a:r>
            <a:r>
              <a:rPr lang="ru-RU" altLang="ru-RU" sz="2400" b="1" cap="none" dirty="0">
                <a:solidFill>
                  <a:prstClr val="black"/>
                </a:solidFill>
                <a:ea typeface="+mn-ea"/>
                <a:cs typeface="+mn-cs"/>
              </a:rPr>
              <a:t>, который</a:t>
            </a:r>
            <a:r>
              <a:rPr lang="ru-RU" altLang="ru-RU" sz="2400" b="1" cap="none" dirty="0" smtClean="0">
                <a:solidFill>
                  <a:prstClr val="black"/>
                </a:solidFill>
                <a:ea typeface="+mn-ea"/>
                <a:cs typeface="+mn-cs"/>
              </a:rPr>
              <a:t>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 lnSpcReduction="10000"/>
          </a:bodyPr>
          <a:lstStyle/>
          <a:p>
            <a:pPr marL="0" indent="0"/>
            <a:r>
              <a:rPr lang="ru-RU" altLang="ru-RU" dirty="0" smtClean="0"/>
              <a:t> создаст объективные требования к трудовым действиям, знаниям и умениям необходимому уровню профессионального образования;</a:t>
            </a:r>
          </a:p>
          <a:p>
            <a:pPr marL="0" indent="0"/>
            <a:r>
              <a:rPr lang="ru-RU" altLang="ru-RU" dirty="0" smtClean="0"/>
              <a:t> повысит </a:t>
            </a:r>
            <a:r>
              <a:rPr lang="ru-RU" altLang="ru-RU" dirty="0"/>
              <a:t>качество работы педагогов в соответствии с требованиями ФГОС</a:t>
            </a:r>
            <a:r>
              <a:rPr lang="ru-RU" altLang="ru-RU" dirty="0" smtClean="0"/>
              <a:t>;</a:t>
            </a:r>
          </a:p>
          <a:p>
            <a:pPr marL="0" indent="0"/>
            <a:r>
              <a:rPr lang="ru-RU" altLang="ru-RU" dirty="0" smtClean="0"/>
              <a:t> определит объем и направление подготовки, переподготовки или повышения квалификации педагогических кадров;</a:t>
            </a:r>
          </a:p>
          <a:p>
            <a:pPr marL="0" indent="0"/>
            <a:r>
              <a:rPr lang="ru-RU" altLang="ru-RU" dirty="0" smtClean="0"/>
              <a:t> позволит объективно связать уровень профессионализма педагога, его должностные обязанности и условия оплаты труда с результатами профессиональной деятельности (эффективный контракт)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44450"/>
            <a:ext cx="9048750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309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0"/>
            <a:ext cx="9048750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4213" y="620712"/>
            <a:ext cx="3095625" cy="5760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FFFFD9">
                    <a:lumMod val="10000"/>
                  </a:srgbClr>
                </a:solidFill>
              </a:rPr>
              <a:t>до </a:t>
            </a:r>
            <a:r>
              <a:rPr lang="ru-RU" sz="2400" b="1" dirty="0" err="1" smtClean="0">
                <a:solidFill>
                  <a:srgbClr val="FFFFD9">
                    <a:lumMod val="10000"/>
                  </a:srgbClr>
                </a:solidFill>
              </a:rPr>
              <a:t>профстандарта</a:t>
            </a:r>
            <a:endParaRPr lang="ru-RU" sz="1600" b="1" dirty="0">
              <a:solidFill>
                <a:srgbClr val="FFFFD9">
                  <a:lumMod val="10000"/>
                </a:srgb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92725" y="620713"/>
            <a:ext cx="3527425" cy="431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FFFFD9">
                    <a:lumMod val="10000"/>
                  </a:srgbClr>
                </a:solidFill>
              </a:rPr>
              <a:t>после </a:t>
            </a:r>
            <a:r>
              <a:rPr lang="ru-RU" sz="2400" b="1" dirty="0" err="1" smtClean="0">
                <a:solidFill>
                  <a:srgbClr val="FFFFD9">
                    <a:lumMod val="10000"/>
                  </a:srgbClr>
                </a:solidFill>
              </a:rPr>
              <a:t>профстандарта</a:t>
            </a:r>
            <a:endParaRPr lang="ru-RU" sz="1600" b="1" dirty="0">
              <a:solidFill>
                <a:srgbClr val="FFFFD9">
                  <a:lumMod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47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57018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Меняйтесь раньше, </a:t>
            </a: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чем </a:t>
            </a:r>
            <a:r>
              <a:rPr lang="ru-RU" sz="3600" b="1" dirty="0">
                <a:solidFill>
                  <a:srgbClr val="FF0000"/>
                </a:solidFill>
              </a:rPr>
              <a:t>Вас заставят это делать!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7584" y="1988840"/>
            <a:ext cx="7416824" cy="4485112"/>
          </a:xfrm>
        </p:spPr>
        <p:txBody>
          <a:bodyPr/>
          <a:lstStyle/>
          <a:p>
            <a:pPr algn="just"/>
            <a:r>
              <a:rPr lang="ru-RU" b="1" dirty="0" smtClean="0"/>
              <a:t>профстандарт </a:t>
            </a:r>
            <a:r>
              <a:rPr lang="ru-RU" b="1" dirty="0"/>
              <a:t>способствует повышению профессиональной подготовки педагога и необходимости </a:t>
            </a:r>
            <a:r>
              <a:rPr lang="ru-RU" b="1" dirty="0" smtClean="0"/>
              <a:t>постоянного профессионального </a:t>
            </a:r>
            <a:r>
              <a:rPr lang="ru-RU" b="1" dirty="0"/>
              <a:t>роста; </a:t>
            </a:r>
            <a:endParaRPr lang="ru-RU" b="1" dirty="0" smtClean="0"/>
          </a:p>
          <a:p>
            <a:pPr algn="just"/>
            <a:endParaRPr lang="ru-RU" b="1" dirty="0"/>
          </a:p>
          <a:p>
            <a:pPr algn="just"/>
            <a:r>
              <a:rPr lang="ru-RU" b="1" dirty="0"/>
              <a:t> профессиональный стандарт  повышает ответственность педагога за результаты своего труда, а соответственно повышает качество образования.</a:t>
            </a:r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995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" t="9240" r="12219" b="13686"/>
          <a:stretch/>
        </p:blipFill>
        <p:spPr bwMode="auto">
          <a:xfrm>
            <a:off x="179512" y="836712"/>
            <a:ext cx="8568952" cy="556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9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Профессиональный стандарт педагога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8424936" cy="5061176"/>
          </a:xfrm>
        </p:spPr>
        <p:txBody>
          <a:bodyPr/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E4005C"/>
              </a:buClr>
              <a:buNone/>
              <a:defRPr/>
            </a:pPr>
            <a:r>
              <a:rPr lang="ru-RU" sz="1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Профессиональный стандарт «Педагог (педагогическая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E4005C"/>
              </a:buClr>
              <a:buNone/>
              <a:defRPr/>
            </a:pPr>
            <a:r>
              <a:rPr lang="ru-RU" sz="1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деятельность в сфере дошкольного, начального общего,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E4005C"/>
              </a:buClr>
              <a:buNone/>
              <a:defRPr/>
            </a:pPr>
            <a:r>
              <a:rPr lang="ru-RU" sz="1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основного общего, среднего общего образования)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E4005C"/>
              </a:buClr>
              <a:buNone/>
              <a:defRPr/>
            </a:pPr>
            <a:r>
              <a:rPr lang="ru-RU" sz="1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(воспитатель, учитель)»: </a:t>
            </a:r>
            <a:endParaRPr lang="ru-RU" sz="1800" b="1" kern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E4005C"/>
              </a:buClr>
              <a:buNone/>
              <a:defRPr/>
            </a:pPr>
            <a:endParaRPr lang="ru-RU" sz="1800" b="1" kern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E4005C"/>
              </a:buClr>
              <a:buFont typeface="Wingdings" panose="05000000000000000000" pitchFamily="2" charset="2"/>
              <a:buChar char="n"/>
              <a:defRPr/>
            </a:pPr>
            <a:r>
              <a:rPr lang="ru-RU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утвержден приказом Министерства труда и соцзащиты Российской Федерации от 18 октября 2013 г. N 544н.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E4005C"/>
              </a:buClr>
              <a:buFont typeface="Wingdings" panose="05000000000000000000" pitchFamily="2" charset="2"/>
              <a:buChar char="n"/>
              <a:defRPr/>
            </a:pPr>
            <a:r>
              <a:rPr lang="ru-RU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зарегистрирован Министерством юстиции 06. 12. 2013 г.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E4005C"/>
              </a:buClr>
              <a:buFont typeface="Wingdings" panose="05000000000000000000" pitchFamily="2" charset="2"/>
              <a:buChar char="n"/>
              <a:defRPr/>
            </a:pPr>
            <a:r>
              <a:rPr lang="ru-RU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вводится в массовое применение с 1 января 2017 г.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E4005C"/>
              </a:buClr>
              <a:buFont typeface="Wingdings" panose="05000000000000000000" pitchFamily="2" charset="2"/>
              <a:buChar char="n"/>
              <a:defRPr/>
            </a:pPr>
            <a:r>
              <a:rPr lang="ru-RU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но с 2016 г.– режим апробации</a:t>
            </a:r>
            <a:r>
              <a:rPr lang="ru-RU" sz="22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E4005C"/>
              </a:buClr>
              <a:buNone/>
              <a:defRPr/>
            </a:pPr>
            <a:endParaRPr lang="ru-RU" sz="1800" b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76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Характеристика стандарта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Профессиональный стандарт педагога – рамочный документ, в котором определяются </a:t>
            </a:r>
            <a:r>
              <a:rPr lang="ru-RU" b="1" dirty="0" smtClean="0"/>
              <a:t>основные</a:t>
            </a:r>
            <a:r>
              <a:rPr lang="ru-RU" dirty="0" smtClean="0"/>
              <a:t> требования к его квалификации.</a:t>
            </a:r>
          </a:p>
          <a:p>
            <a:r>
              <a:rPr lang="ru-RU" dirty="0" smtClean="0"/>
              <a:t>Общенациональная рамка стандарта может быть дополнена региональными требованиями, внутренним стандартом образовательной организации, в соответствии со спецификой реализуемых в данной организации образовательных программ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1143000"/>
          </a:xfrm>
        </p:spPr>
        <p:txBody>
          <a:bodyPr/>
          <a:lstStyle/>
          <a:p>
            <a:r>
              <a:rPr lang="ru-RU" b="1" dirty="0" smtClean="0"/>
              <a:t>Зачем нужен профстандарт педагога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Bef>
                <a:spcPct val="0"/>
              </a:spcBef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Стандарт</a:t>
            </a:r>
            <a:r>
              <a:rPr lang="ru-RU" dirty="0" smtClean="0">
                <a:latin typeface="Times New Roman" pitchFamily="18" charset="0"/>
              </a:rPr>
              <a:t> – инструмент реализации стратегии образования в меняющемся мире.</a:t>
            </a:r>
          </a:p>
          <a:p>
            <a:pPr>
              <a:spcBef>
                <a:spcPct val="0"/>
              </a:spcBef>
            </a:pPr>
            <a:endParaRPr lang="ru-RU" dirty="0" smtClean="0">
              <a:latin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Стандарт</a:t>
            </a:r>
            <a:r>
              <a:rPr lang="ru-RU" dirty="0" smtClean="0">
                <a:latin typeface="Times New Roman" pitchFamily="18" charset="0"/>
              </a:rPr>
              <a:t> – инструмент повышения качества образования и выхода отечественного образования на международный уровень.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ru-RU" dirty="0" smtClean="0">
              <a:latin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Стандарт</a:t>
            </a:r>
            <a:r>
              <a:rPr lang="ru-RU" dirty="0" smtClean="0">
                <a:latin typeface="Times New Roman" pitchFamily="18" charset="0"/>
              </a:rPr>
              <a:t> – объективный измеритель квалификации педагога.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ru-RU" dirty="0" smtClean="0">
              <a:latin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Стандарт</a:t>
            </a:r>
            <a:r>
              <a:rPr lang="ru-RU" dirty="0" smtClean="0">
                <a:latin typeface="Times New Roman" pitchFamily="18" charset="0"/>
              </a:rPr>
              <a:t> – средство отбора педагогических кадров в образовательные организации.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ru-RU" dirty="0" smtClean="0">
              <a:latin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Стандарт</a:t>
            </a:r>
            <a:r>
              <a:rPr lang="ru-RU" dirty="0" smtClean="0">
                <a:latin typeface="Times New Roman" pitchFamily="18" charset="0"/>
              </a:rPr>
              <a:t> – основа для формирования трудового договора, фиксирующего отношения между работником и работодателем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63408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Цель применения </a:t>
            </a:r>
            <a:r>
              <a:rPr lang="ru-RU" sz="2800" b="1" dirty="0" err="1" smtClean="0"/>
              <a:t>профстандарта</a:t>
            </a:r>
            <a:r>
              <a:rPr lang="ru-RU" sz="2800" b="1" dirty="0" smtClean="0"/>
              <a:t> педагога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8352928" cy="5277200"/>
          </a:xfrm>
        </p:spPr>
        <p:txBody>
          <a:bodyPr/>
          <a:lstStyle/>
          <a:p>
            <a:r>
              <a:rPr lang="ru-RU" dirty="0" smtClean="0"/>
              <a:t>Определять необходимую квалификацию педагога, которая влияет на результаты обучения, воспитания и развития ребенка</a:t>
            </a:r>
          </a:p>
          <a:p>
            <a:endParaRPr lang="ru-RU" dirty="0" smtClean="0"/>
          </a:p>
          <a:p>
            <a:r>
              <a:rPr lang="ru-RU" dirty="0" smtClean="0"/>
              <a:t>Обеспечить необходимую подготовку педагога для получения высоких результатов его труда</a:t>
            </a:r>
          </a:p>
          <a:p>
            <a:endParaRPr lang="ru-RU" dirty="0" smtClean="0"/>
          </a:p>
          <a:p>
            <a:r>
              <a:rPr lang="ru-RU" dirty="0" smtClean="0"/>
              <a:t>Обеспечить необходимую осведомленность педагога о предъявляемых к нему требований</a:t>
            </a:r>
          </a:p>
          <a:p>
            <a:endParaRPr lang="ru-RU" dirty="0" smtClean="0"/>
          </a:p>
          <a:p>
            <a:r>
              <a:rPr lang="ru-RU" dirty="0" smtClean="0"/>
              <a:t>Содействовать вовлечению педагогов  в решении задачи повышения качества образования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643192" cy="4873752"/>
          </a:xfrm>
        </p:spPr>
        <p:txBody>
          <a:bodyPr/>
          <a:lstStyle/>
          <a:p>
            <a:pPr marL="342900" lvl="0" indent="-342900" algn="just">
              <a:lnSpc>
                <a:spcPct val="12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«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Школу можно совершенствовать, только совершенствуя квалификацию учителя</a:t>
            </a: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342900" lvl="0" indent="-342900" algn="r">
              <a:lnSpc>
                <a:spcPct val="12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25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</a:t>
            </a:r>
            <a:r>
              <a:rPr lang="ru-RU" sz="25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Я.А.Коменский</a:t>
            </a:r>
            <a:endParaRPr lang="ru-RU" sz="25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Методическое сопровождение 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45017877"/>
              </p:ext>
            </p:extLst>
          </p:nvPr>
        </p:nvGraphicFramePr>
        <p:xfrm>
          <a:off x="395536" y="1556792"/>
          <a:ext cx="8115672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6298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Развитие профессионализма педагогов</a:t>
            </a:r>
            <a:br>
              <a:rPr lang="ru-RU" dirty="0"/>
            </a:br>
            <a:endParaRPr lang="ru-RU" dirty="0"/>
          </a:p>
        </p:txBody>
      </p:sp>
      <p:sp>
        <p:nvSpPr>
          <p:cNvPr id="4" name="Содержимое 4"/>
          <p:cNvSpPr>
            <a:spLocks noGrp="1"/>
          </p:cNvSpPr>
          <p:nvPr>
            <p:ph sz="quarter" idx="1"/>
          </p:nvPr>
        </p:nvSpPr>
        <p:spPr/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512761" cy="447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045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иды информации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</TotalTime>
  <Words>472</Words>
  <Application>Microsoft Office PowerPoint</Application>
  <PresentationFormat>Экран (4:3)</PresentationFormat>
  <Paragraphs>69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Calibri</vt:lpstr>
      <vt:lpstr>Century Schoolbook</vt:lpstr>
      <vt:lpstr>Times New Roman</vt:lpstr>
      <vt:lpstr>Wingdings</vt:lpstr>
      <vt:lpstr>Wingdings 2</vt:lpstr>
      <vt:lpstr>виды информации</vt:lpstr>
      <vt:lpstr>Оформление по умолчанию</vt:lpstr>
      <vt:lpstr>1_Оформление по умолчанию</vt:lpstr>
      <vt:lpstr>Методическое сопровождение учителя географии в условиях введения профессионального стандарта «Педагог» 28.09.2016</vt:lpstr>
      <vt:lpstr>Презентация PowerPoint</vt:lpstr>
      <vt:lpstr>Профессиональный стандарт педагога</vt:lpstr>
      <vt:lpstr>Характеристика стандарта</vt:lpstr>
      <vt:lpstr>Зачем нужен профстандарт педагога</vt:lpstr>
      <vt:lpstr>Цель применения профстандарта педагога</vt:lpstr>
      <vt:lpstr>Презентация PowerPoint</vt:lpstr>
      <vt:lpstr>Методическое сопровождение  </vt:lpstr>
      <vt:lpstr>Развитие профессионализма педагогов </vt:lpstr>
      <vt:lpstr>Презентация PowerPoint</vt:lpstr>
      <vt:lpstr>Профессиональный стандарт педагога должен стать системообразующим механизмом, который:</vt:lpstr>
      <vt:lpstr>Презентация PowerPoint</vt:lpstr>
      <vt:lpstr>Презентация PowerPoint</vt:lpstr>
      <vt:lpstr>Меняйтесь раньше,  чем Вас заставят это делать!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Научно-методическое сопровождение учителя географии в условиях введения профессионального стандарта «Педагог»</dc:title>
  <dc:creator>user</dc:creator>
  <cp:lastModifiedBy>Admin</cp:lastModifiedBy>
  <cp:revision>31</cp:revision>
  <dcterms:created xsi:type="dcterms:W3CDTF">2016-09-12T07:17:24Z</dcterms:created>
  <dcterms:modified xsi:type="dcterms:W3CDTF">2016-12-15T03:10:14Z</dcterms:modified>
</cp:coreProperties>
</file>