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«Шахматы в школе»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ru-RU" dirty="0" smtClean="0"/>
              <a:t>Отчет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Школа осуществляет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32500" lnSpcReduction="20000"/>
          </a:bodyPr>
          <a:lstStyle/>
          <a:p>
            <a:r>
              <a:rPr lang="ru-RU" sz="5500" dirty="0" smtClean="0"/>
              <a:t>Прием </a:t>
            </a:r>
            <a:r>
              <a:rPr lang="ru-RU" sz="5500" dirty="0" smtClean="0"/>
              <a:t>от ИРО ПК в пользование призов (спортивного инвентаря и обучающего оборудования) </a:t>
            </a:r>
            <a:r>
              <a:rPr lang="ru-RU" sz="5500" dirty="0" smtClean="0"/>
              <a:t>в </a:t>
            </a:r>
            <a:r>
              <a:rPr lang="ru-RU" sz="5500" dirty="0" smtClean="0"/>
              <a:t>качестве поощрения для организации процесса обучения игре в шахматы в рамках внеурочной </a:t>
            </a:r>
            <a:r>
              <a:rPr lang="ru-RU" sz="5500" dirty="0" smtClean="0"/>
              <a:t>деятельности;</a:t>
            </a:r>
            <a:endParaRPr lang="ru-RU" sz="5500" dirty="0" smtClean="0"/>
          </a:p>
          <a:p>
            <a:r>
              <a:rPr lang="ru-RU" sz="5500" dirty="0" smtClean="0"/>
              <a:t>Введение </a:t>
            </a:r>
            <a:r>
              <a:rPr lang="ru-RU" sz="5500" dirty="0" smtClean="0"/>
              <a:t>курса «Шахматы» в план внеурочной деятельности Школы: разработка соответствующей программы, организация объединения (кружка, секции и т.п.), фиксирование в плане внеурочной деятельности Школы; </a:t>
            </a:r>
          </a:p>
          <a:p>
            <a:r>
              <a:rPr lang="ru-RU" sz="5500" dirty="0" smtClean="0"/>
              <a:t>Реализацию </a:t>
            </a:r>
            <a:r>
              <a:rPr lang="ru-RU" sz="5500" dirty="0" smtClean="0"/>
              <a:t>программы и иной деятельности по курсу «Шахматы» в рамках внеурочной деятельности;</a:t>
            </a:r>
          </a:p>
          <a:p>
            <a:r>
              <a:rPr lang="ru-RU" sz="5500" dirty="0" smtClean="0"/>
              <a:t>Обеспечение </a:t>
            </a:r>
            <a:r>
              <a:rPr lang="ru-RU" sz="5500" dirty="0" smtClean="0"/>
              <a:t>охвата школьников, занимающихся на курсе «Шахматы» в рамках внеурочной деятельности;</a:t>
            </a:r>
          </a:p>
          <a:p>
            <a:r>
              <a:rPr lang="ru-RU" sz="5500" dirty="0" smtClean="0"/>
              <a:t>Организацию </a:t>
            </a:r>
            <a:r>
              <a:rPr lang="ru-RU" sz="5500" dirty="0" smtClean="0"/>
              <a:t>на базе Школы </a:t>
            </a:r>
            <a:r>
              <a:rPr lang="ru-RU" sz="5500" dirty="0" smtClean="0"/>
              <a:t>турниров </a:t>
            </a:r>
            <a:r>
              <a:rPr lang="ru-RU" sz="5500" dirty="0" smtClean="0"/>
              <a:t>и иных мероприятий по шахматам;</a:t>
            </a:r>
          </a:p>
          <a:p>
            <a:r>
              <a:rPr lang="ru-RU" sz="5500" dirty="0" smtClean="0"/>
              <a:t>Обеспечение </a:t>
            </a:r>
            <a:r>
              <a:rPr lang="ru-RU" sz="5500" dirty="0" smtClean="0"/>
              <a:t>участия обучающихся Школы в муниципальных, межмуниципальных и региональных шахматных турнирах и иных мероприятиях;</a:t>
            </a:r>
          </a:p>
          <a:p>
            <a:r>
              <a:rPr lang="ru-RU" sz="5500" dirty="0" smtClean="0"/>
              <a:t>Обобщение </a:t>
            </a:r>
            <a:r>
              <a:rPr lang="ru-RU" sz="5500" dirty="0" smtClean="0"/>
              <a:t>опыта, систематизацию результатов участия в проекте, подведение итогов;</a:t>
            </a:r>
          </a:p>
          <a:p>
            <a:r>
              <a:rPr lang="ru-RU" sz="5500" dirty="0" smtClean="0"/>
              <a:t>Обеспечение информационно-просветительской деятельности; </a:t>
            </a:r>
            <a:endParaRPr lang="ru-RU" sz="5500" dirty="0" smtClean="0"/>
          </a:p>
          <a:p>
            <a:r>
              <a:rPr lang="ru-RU" sz="5500" dirty="0" smtClean="0"/>
              <a:t>Обеспечение </a:t>
            </a:r>
            <a:r>
              <a:rPr lang="ru-RU" sz="5500" dirty="0" smtClean="0"/>
              <a:t>достижения значений количественных и качественных показателей (индикаторов) эффективности реализации проекта «Шахматы в школе» в соответствии с Приложением № 1 к </a:t>
            </a:r>
            <a:r>
              <a:rPr lang="ru-RU" sz="5500" dirty="0" smtClean="0"/>
              <a:t>Соглашению</a:t>
            </a:r>
            <a:r>
              <a:rPr lang="ru-RU" sz="5500" dirty="0" smtClean="0"/>
              <a:t>;</a:t>
            </a:r>
          </a:p>
          <a:p>
            <a:r>
              <a:rPr lang="ru-RU" sz="5500" dirty="0" smtClean="0"/>
              <a:t>Представление </a:t>
            </a:r>
            <a:r>
              <a:rPr lang="ru-RU" sz="5500" dirty="0" smtClean="0"/>
              <a:t>в срок </a:t>
            </a:r>
            <a:r>
              <a:rPr lang="ru-RU" sz="5500" dirty="0" smtClean="0"/>
              <a:t>необходимой </a:t>
            </a:r>
            <a:r>
              <a:rPr lang="ru-RU" sz="5500" dirty="0" smtClean="0"/>
              <a:t>информации о ходе (результатах, в т.ч. промежуточных) реализации проекта, а также всей необходимой отчетной документации по </a:t>
            </a:r>
            <a:r>
              <a:rPr lang="ru-RU" sz="5500" dirty="0" smtClean="0"/>
              <a:t>проекту.</a:t>
            </a:r>
            <a:endParaRPr lang="ru-RU" sz="55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21602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Показатели: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712968" cy="552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575"/>
                <a:gridCol w="1688063"/>
                <a:gridCol w="1533311"/>
                <a:gridCol w="1684019"/>
              </a:tblGrid>
              <a:tr h="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Минимальное 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Фактическое 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Кол-во обучающихся, охваченных ВД в шахматном кружке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Приказ директора, списки</a:t>
                      </a:r>
                      <a:endParaRPr lang="ru-RU" sz="1600" dirty="0"/>
                    </a:p>
                  </a:txBody>
                  <a:tcPr/>
                </a:tc>
              </a:tr>
              <a:tr h="893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детей от общего числа детей, охваченных ВД, принявших участие в муниципальных шахматных турнирах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Протоколы турниров</a:t>
                      </a:r>
                      <a:endParaRPr lang="ru-RU" sz="1600" dirty="0"/>
                    </a:p>
                  </a:txBody>
                  <a:tcPr/>
                </a:tc>
              </a:tr>
              <a:tr h="574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межмуниципальных шахматных турнирах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Протоколы турниров</a:t>
                      </a:r>
                    </a:p>
                  </a:txBody>
                  <a:tcPr/>
                </a:tc>
              </a:tr>
              <a:tr h="366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региональных шахматных турнирах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Списки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организованных Школой шахматных турниров и иных мероприятий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Отчет, фото и др.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мероприятий, в которых Школа приняла участие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Отчет, фото и др.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Разработан и утвержден план по введению в ВД курса «Шахматы» и реализации проекта «Шахматы в школе»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 мероприятий,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ВД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298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Проект «Шахматы в школе»</vt:lpstr>
      <vt:lpstr>Школа осуществляет:</vt:lpstr>
      <vt:lpstr>Показатели: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«Шахматы в школе»</dc:title>
  <dc:creator>Ирина Юрьевна Шурмина</dc:creator>
  <cp:lastModifiedBy>Shurmina-IJ</cp:lastModifiedBy>
  <cp:revision>6</cp:revision>
  <dcterms:created xsi:type="dcterms:W3CDTF">2018-12-07T12:21:15Z</dcterms:created>
  <dcterms:modified xsi:type="dcterms:W3CDTF">2018-12-07T13:21:12Z</dcterms:modified>
</cp:coreProperties>
</file>