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1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D3C85B-4EDB-4F6C-BB85-A0013F0368E9}" type="datetimeFigureOut">
              <a:rPr lang="ru-RU" smtClean="0"/>
              <a:t>27.04.2021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027196-5CDE-4FB4-882B-2BFF8D38CE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4069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027196-5CDE-4FB4-882B-2BFF8D38CEF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261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04F0-CDE2-4BD1-B8E9-BE79BA7B0EAF}" type="datetimeFigureOut">
              <a:rPr lang="ru-RU" smtClean="0"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61F9-26D0-46A6-B887-563145443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2445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04F0-CDE2-4BD1-B8E9-BE79BA7B0EAF}" type="datetimeFigureOut">
              <a:rPr lang="ru-RU" smtClean="0"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61F9-26D0-46A6-B887-563145443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798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04F0-CDE2-4BD1-B8E9-BE79BA7B0EAF}" type="datetimeFigureOut">
              <a:rPr lang="ru-RU" smtClean="0"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61F9-26D0-46A6-B887-563145443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2813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04F0-CDE2-4BD1-B8E9-BE79BA7B0EAF}" type="datetimeFigureOut">
              <a:rPr lang="ru-RU" smtClean="0"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61F9-26D0-46A6-B887-563145443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696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04F0-CDE2-4BD1-B8E9-BE79BA7B0EAF}" type="datetimeFigureOut">
              <a:rPr lang="ru-RU" smtClean="0"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61F9-26D0-46A6-B887-563145443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9954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04F0-CDE2-4BD1-B8E9-BE79BA7B0EAF}" type="datetimeFigureOut">
              <a:rPr lang="ru-RU" smtClean="0"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61F9-26D0-46A6-B887-563145443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2316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04F0-CDE2-4BD1-B8E9-BE79BA7B0EAF}" type="datetimeFigureOut">
              <a:rPr lang="ru-RU" smtClean="0"/>
              <a:t>27.04.2021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61F9-26D0-46A6-B887-563145443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6778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04F0-CDE2-4BD1-B8E9-BE79BA7B0EAF}" type="datetimeFigureOut">
              <a:rPr lang="ru-RU" smtClean="0"/>
              <a:t>27.04.2021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61F9-26D0-46A6-B887-563145443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0855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04F0-CDE2-4BD1-B8E9-BE79BA7B0EAF}" type="datetimeFigureOut">
              <a:rPr lang="ru-RU" smtClean="0"/>
              <a:t>27.04.2021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61F9-26D0-46A6-B887-563145443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926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04F0-CDE2-4BD1-B8E9-BE79BA7B0EAF}" type="datetimeFigureOut">
              <a:rPr lang="ru-RU" smtClean="0"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61F9-26D0-46A6-B887-563145443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0789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E04F0-CDE2-4BD1-B8E9-BE79BA7B0EAF}" type="datetimeFigureOut">
              <a:rPr lang="ru-RU" smtClean="0"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61F9-26D0-46A6-B887-563145443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5770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E04F0-CDE2-4BD1-B8E9-BE79BA7B0EAF}" type="datetimeFigureOut">
              <a:rPr lang="ru-RU" smtClean="0"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E61F9-26D0-46A6-B887-563145443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433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9"/>
            <a:ext cx="9144000" cy="682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60790" y="1700808"/>
            <a:ext cx="6967594" cy="2308324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Дидактическая игра </a:t>
            </a:r>
          </a:p>
          <a:p>
            <a:pPr algn="ctr">
              <a:lnSpc>
                <a:spcPct val="150000"/>
              </a:lnSpc>
            </a:pP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для детей 2-3 лет</a:t>
            </a:r>
          </a:p>
          <a:p>
            <a:pPr algn="ctr">
              <a:lnSpc>
                <a:spcPct val="150000"/>
              </a:lnSpc>
            </a:pP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«Озорные пальчики»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332656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Муниципальное бюджетное дошкольное  образовательное учреждение «Солнышко»</a:t>
            </a:r>
          </a:p>
          <a:p>
            <a:pPr algn="ctr"/>
            <a:r>
              <a:rPr lang="ru-RU" dirty="0" err="1" smtClean="0"/>
              <a:t>Красновишерский</a:t>
            </a:r>
            <a:r>
              <a:rPr lang="ru-RU" dirty="0" smtClean="0"/>
              <a:t> городской округ, Пермский край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039086" y="4247123"/>
            <a:ext cx="7272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00B050"/>
                </a:solidFill>
              </a:rPr>
              <a:t>В номинации «Лучшая разработка дидактической игры для детей раннего возраста»</a:t>
            </a:r>
            <a:endParaRPr lang="ru-RU" sz="24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05485" y="5282920"/>
            <a:ext cx="53834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Автор  Пестова Людмила Ивановна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267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https://kurspresent.ru/assets/images/resources/868/-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526" y="-20604"/>
            <a:ext cx="9165526" cy="6878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5536" y="404664"/>
            <a:ext cx="835292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Аннотация</a:t>
            </a:r>
          </a:p>
          <a:p>
            <a:pPr algn="just">
              <a:lnSpc>
                <a:spcPct val="150000"/>
              </a:lnSpc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дошкольного детства является временем интенсивного сенсорного развития детей, от уровня которого зависит успешное умственное, физическое, эстетическое воспитание детей.</a:t>
            </a:r>
          </a:p>
          <a:p>
            <a:pPr algn="just">
              <a:lnSpc>
                <a:spcPct val="150000"/>
              </a:lnSpc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процессе развития детей первых лет жизни осуществляется развитие сенсорных способностей. Полноценное развитие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сенсорики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происходит только в процессе сенсорного воспитания, когда у детей формируются эталонные представления о цвете, величине, форме, о признаках и свойствах разных предметов и материалов, их нахождение в пространстве и др., развиваются все виды восприятия, тем самым образовывается основа для развития умственной деятельности.</a:t>
            </a:r>
          </a:p>
          <a:p>
            <a:pPr algn="just">
              <a:lnSpc>
                <a:spcPct val="150000"/>
              </a:lnSpc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повышения эффективности образовательной работы, сенсорного воспитания и обучения большое значение имеет использование дидактических игр.  Дидактические игры остаются эффективным средством сенсорного воспитания и обучения.</a:t>
            </a: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862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https://kurspresent.ru/assets/images/resources/868/-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526" y="-20604"/>
            <a:ext cx="9165526" cy="6878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5536" y="260647"/>
            <a:ext cx="820891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Дидактическая задача</a:t>
            </a:r>
          </a:p>
          <a:p>
            <a:pPr>
              <a:lnSpc>
                <a:spcPct val="150000"/>
              </a:lnSpc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Учить группировать предметы по цвету.</a:t>
            </a:r>
          </a:p>
          <a:p>
            <a:pPr>
              <a:lnSpc>
                <a:spcPct val="150000"/>
              </a:lnSpc>
            </a:pPr>
            <a:r>
              <a:rPr 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Развивающая  задача</a:t>
            </a:r>
          </a:p>
          <a:p>
            <a:pPr>
              <a:lnSpc>
                <a:spcPct val="150000"/>
              </a:lnSpc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 умение различать цвета, логическое мышление, мелкую моторику рук, стимулировать речь детей.</a:t>
            </a:r>
          </a:p>
          <a:p>
            <a:pPr>
              <a:lnSpc>
                <a:spcPct val="150000"/>
              </a:lnSpc>
            </a:pPr>
            <a:r>
              <a:rPr 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Воспитательная задача </a:t>
            </a:r>
          </a:p>
          <a:p>
            <a:pPr>
              <a:lnSpc>
                <a:spcPct val="150000"/>
              </a:lnSpc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внимательность</a:t>
            </a:r>
            <a:r>
              <a:rPr 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отзывчивость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стремление помочь Кукле Тани.</a:t>
            </a:r>
          </a:p>
          <a:p>
            <a:pPr>
              <a:lnSpc>
                <a:spcPct val="150000"/>
              </a:lnSpc>
            </a:pPr>
            <a:r>
              <a:rPr 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Игровая задача:</a:t>
            </a:r>
          </a:p>
          <a:p>
            <a:pPr>
              <a:lnSpc>
                <a:spcPct val="150000"/>
              </a:lnSpc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Помоги кукле Тани.</a:t>
            </a:r>
          </a:p>
          <a:p>
            <a:pPr>
              <a:lnSpc>
                <a:spcPct val="150000"/>
              </a:lnSpc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предназначена для детей 2-3 лет.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67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https://kurspresent.ru/assets/images/resources/868/-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526" y="-20604"/>
            <a:ext cx="9165526" cy="6878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8993" y="0"/>
            <a:ext cx="8964488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b="1" dirty="0" smtClean="0"/>
          </a:p>
          <a:p>
            <a:r>
              <a:rPr lang="ru-RU" sz="1400" b="1" dirty="0" smtClean="0"/>
              <a:t>Ход игры: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Ребенку предлагается помочь кукле Тани 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Давай, найдем   башмачок, такого же цвета, как у куклы Тани. Какого он цвета? Найди ленточку такого же цвета. Что у нас бывает желтого цвета? (солнышко, колобок и др.)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•найди башмачки соответствующего цвета (например, синего) надеть башмачки на пальчики и прошагать, пробежать  по   дорожке (ленточке) такого же цвета, что и башмачки. Шагая по дорожке, можно выучить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потешки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Например: 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Маленькая ножка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Бежала по дорожке,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Маленькая пяточка,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пяточке заплаточка.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Большие ноги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Шли по дороге: То-о-п, то-о-п, то-о-п. То-о-п, то-о-п, то-о-п.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Маленькие ножки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Бежали по дорожке: Топ-топ-топ-топ-топ! Топ-топ-топ-топ-топ!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Маленькие ножки,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Маленькие ножки! За водой ходили. Маленькие ножки.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домой спешили. Маленькие ножки. Дома танцевали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Маленькие ножки,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Ой, как танцевали, Маленькие ножки!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Можно  использовать  тактильные дорожки из пуговиц (прошагать, пробежать, попрыгать)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Можно одеть разные башмачки на пальчики ребенка.  Красные башмачки поздоровались «Привет, привет», тоже самое сделать с башмачками других цветов (желтые, зеленые, сильные)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•Затем можно предложить выложить все зеленые  башмачки на зеленой  ленточке.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•Выложить башмачок желтого цвета, потом синего, желтого, синего. Попросить ребенка  повторить последовательность.</a:t>
            </a:r>
          </a:p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Атрибуты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Кукла Таня, башмачки разного цвета (красные, синие, зеленые, желтые) и ленточки такого же цвета.</a:t>
            </a:r>
          </a:p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Результат:  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научились различать цвета. В процессе игры у детей развивается логическое мышление, связная речь и мелкая моторика рук.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7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497</Words>
  <Application>Microsoft Office PowerPoint</Application>
  <PresentationFormat>Экран (4:3)</PresentationFormat>
  <Paragraphs>47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8</cp:revision>
  <dcterms:created xsi:type="dcterms:W3CDTF">2021-04-27T15:45:37Z</dcterms:created>
  <dcterms:modified xsi:type="dcterms:W3CDTF">2021-04-27T18:01:49Z</dcterms:modified>
</cp:coreProperties>
</file>