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0" r:id="rId5"/>
    <p:sldId id="260" r:id="rId6"/>
    <p:sldId id="261" r:id="rId7"/>
    <p:sldId id="264" r:id="rId8"/>
    <p:sldId id="267" r:id="rId9"/>
    <p:sldId id="268" r:id="rId10"/>
    <p:sldId id="269" r:id="rId11"/>
    <p:sldId id="265" r:id="rId12"/>
    <p:sldId id="266" r:id="rId13"/>
    <p:sldId id="26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CC4737-7909-4C6D-899A-3B4FBAFAF44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35F99E-9F9E-4621-9081-61C4272F37C5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Систематизировать знания детей о жанровых особенностях портрета, натюрморта, пейзажа.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33A69098-866A-4FD2-B1F3-26E4AEF31AC0}" type="parTrans" cxnId="{85F83DF0-90C7-493A-B5EC-6BC044277775}">
      <dgm:prSet/>
      <dgm:spPr/>
      <dgm:t>
        <a:bodyPr/>
        <a:lstStyle/>
        <a:p>
          <a:endParaRPr lang="ru-RU"/>
        </a:p>
      </dgm:t>
    </dgm:pt>
    <dgm:pt modelId="{E8AF91D9-E13E-4C63-A156-030BFA67C0F8}" type="sibTrans" cxnId="{85F83DF0-90C7-493A-B5EC-6BC044277775}">
      <dgm:prSet/>
      <dgm:spPr/>
      <dgm:t>
        <a:bodyPr/>
        <a:lstStyle/>
        <a:p>
          <a:endParaRPr lang="ru-RU"/>
        </a:p>
      </dgm:t>
    </dgm:pt>
    <dgm:pt modelId="{8E2D8652-2FF5-4D6D-9F47-88E3B16C709C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Способствовать конкретизации знаний детей об известных картинах и их авторах, через игровую задачу.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304FEE7A-5EB7-42C8-A704-9DEA07941B57}" type="parTrans" cxnId="{75C56983-06A4-4063-B645-98BBA0526AE2}">
      <dgm:prSet/>
      <dgm:spPr/>
      <dgm:t>
        <a:bodyPr/>
        <a:lstStyle/>
        <a:p>
          <a:endParaRPr lang="ru-RU"/>
        </a:p>
      </dgm:t>
    </dgm:pt>
    <dgm:pt modelId="{DCA1365C-3D31-4437-8FAA-44CC3424099F}" type="sibTrans" cxnId="{75C56983-06A4-4063-B645-98BBA0526AE2}">
      <dgm:prSet/>
      <dgm:spPr/>
      <dgm:t>
        <a:bodyPr/>
        <a:lstStyle/>
        <a:p>
          <a:endParaRPr lang="ru-RU"/>
        </a:p>
      </dgm:t>
    </dgm:pt>
    <dgm:pt modelId="{E56D7276-E6CF-4814-BB02-F3D31E58F49B}">
      <dgm:prSet phldrT="[Текст]" phldr="1"/>
      <dgm:spPr/>
      <dgm:t>
        <a:bodyPr/>
        <a:lstStyle/>
        <a:p>
          <a:endParaRPr lang="ru-RU"/>
        </a:p>
      </dgm:t>
    </dgm:pt>
    <dgm:pt modelId="{7C027AAC-D844-4DFA-A90D-7285533376C2}" type="parTrans" cxnId="{D9EDEF52-6702-4C35-AB31-C01136DC836D}">
      <dgm:prSet/>
      <dgm:spPr/>
      <dgm:t>
        <a:bodyPr/>
        <a:lstStyle/>
        <a:p>
          <a:endParaRPr lang="ru-RU"/>
        </a:p>
      </dgm:t>
    </dgm:pt>
    <dgm:pt modelId="{5F6CDA3D-C088-45FF-BB81-925BAF695FCF}" type="sibTrans" cxnId="{D9EDEF52-6702-4C35-AB31-C01136DC836D}">
      <dgm:prSet/>
      <dgm:spPr/>
      <dgm:t>
        <a:bodyPr/>
        <a:lstStyle/>
        <a:p>
          <a:endParaRPr lang="ru-RU"/>
        </a:p>
      </dgm:t>
    </dgm:pt>
    <dgm:pt modelId="{D326CFCA-5756-43C8-B52F-AE9E6E160B92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Развивать память, внимание.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059EF6D4-8985-4563-805C-5A0079B62BEE}" type="parTrans" cxnId="{1089F657-497F-4AF4-85EF-A030D3F6E2CE}">
      <dgm:prSet/>
      <dgm:spPr/>
      <dgm:t>
        <a:bodyPr/>
        <a:lstStyle/>
        <a:p>
          <a:endParaRPr lang="ru-RU"/>
        </a:p>
      </dgm:t>
    </dgm:pt>
    <dgm:pt modelId="{11E11BD8-9686-44D3-A286-858A7FAD28CE}" type="sibTrans" cxnId="{1089F657-497F-4AF4-85EF-A030D3F6E2CE}">
      <dgm:prSet/>
      <dgm:spPr/>
      <dgm:t>
        <a:bodyPr/>
        <a:lstStyle/>
        <a:p>
          <a:endParaRPr lang="ru-RU"/>
        </a:p>
      </dgm:t>
    </dgm:pt>
    <dgm:pt modelId="{CCA5FF81-DBA3-441B-8995-8D83B93EAC79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Развивать самостоятельность, инициативность детей в игре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C770ECF2-E64C-4504-BD98-E72A1188C57F}" type="parTrans" cxnId="{98A7EA10-B6D6-474F-A335-1A3AA4484C32}">
      <dgm:prSet/>
      <dgm:spPr/>
      <dgm:t>
        <a:bodyPr/>
        <a:lstStyle/>
        <a:p>
          <a:endParaRPr lang="ru-RU"/>
        </a:p>
      </dgm:t>
    </dgm:pt>
    <dgm:pt modelId="{73FB3AB7-8CB9-4170-915E-EDFB94F07A20}" type="sibTrans" cxnId="{98A7EA10-B6D6-474F-A335-1A3AA4484C32}">
      <dgm:prSet/>
      <dgm:spPr/>
      <dgm:t>
        <a:bodyPr/>
        <a:lstStyle/>
        <a:p>
          <a:endParaRPr lang="ru-RU"/>
        </a:p>
      </dgm:t>
    </dgm:pt>
    <dgm:pt modelId="{ED86C645-2B92-4585-9ADE-9581F564D2DE}">
      <dgm:prSet phldrT="[Текст]" phldr="1"/>
      <dgm:spPr/>
      <dgm:t>
        <a:bodyPr/>
        <a:lstStyle/>
        <a:p>
          <a:endParaRPr lang="ru-RU"/>
        </a:p>
      </dgm:t>
    </dgm:pt>
    <dgm:pt modelId="{C833029F-EF7E-4573-8AEC-60BC350E2170}" type="parTrans" cxnId="{00E5F183-7115-4980-999C-1B155BEEF14F}">
      <dgm:prSet/>
      <dgm:spPr/>
      <dgm:t>
        <a:bodyPr/>
        <a:lstStyle/>
        <a:p>
          <a:endParaRPr lang="ru-RU"/>
        </a:p>
      </dgm:t>
    </dgm:pt>
    <dgm:pt modelId="{7EB78300-0381-4E7E-8137-0C25822CB2E7}" type="sibTrans" cxnId="{00E5F183-7115-4980-999C-1B155BEEF14F}">
      <dgm:prSet/>
      <dgm:spPr/>
      <dgm:t>
        <a:bodyPr/>
        <a:lstStyle/>
        <a:p>
          <a:endParaRPr lang="ru-RU"/>
        </a:p>
      </dgm:t>
    </dgm:pt>
    <dgm:pt modelId="{A5F897D7-E479-49D8-B6EB-70CC7DEB9EF4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Поддерживать стремление детей  организовывать игру, умения объяснить содержание и правила игры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F20A94F-9C5D-49B0-967A-2CC0D351D09D}" type="parTrans" cxnId="{ABACF100-2D8E-4DB8-B2E5-B821FFDB9A75}">
      <dgm:prSet/>
      <dgm:spPr/>
      <dgm:t>
        <a:bodyPr/>
        <a:lstStyle/>
        <a:p>
          <a:endParaRPr lang="ru-RU"/>
        </a:p>
      </dgm:t>
    </dgm:pt>
    <dgm:pt modelId="{4A4DFFBB-2526-41AC-B7EE-4572A855ECC9}" type="sibTrans" cxnId="{ABACF100-2D8E-4DB8-B2E5-B821FFDB9A75}">
      <dgm:prSet/>
      <dgm:spPr/>
      <dgm:t>
        <a:bodyPr/>
        <a:lstStyle/>
        <a:p>
          <a:endParaRPr lang="ru-RU"/>
        </a:p>
      </dgm:t>
    </dgm:pt>
    <dgm:pt modelId="{7A43F869-773E-4D1A-B32F-28281FAB1C62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Способствовать созданию положительных эмоций при проигрыше, умению порадоваться за победителя.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6154D9F-5BD6-4DBA-A153-D33C4CD26884}" type="parTrans" cxnId="{B45A5AEA-6FC1-40E3-98F2-96BD3B0E933B}">
      <dgm:prSet/>
      <dgm:spPr/>
      <dgm:t>
        <a:bodyPr/>
        <a:lstStyle/>
        <a:p>
          <a:endParaRPr lang="ru-RU"/>
        </a:p>
      </dgm:t>
    </dgm:pt>
    <dgm:pt modelId="{98C24E33-7114-47FD-8B41-CBC029494C84}" type="sibTrans" cxnId="{B45A5AEA-6FC1-40E3-98F2-96BD3B0E933B}">
      <dgm:prSet/>
      <dgm:spPr/>
      <dgm:t>
        <a:bodyPr/>
        <a:lstStyle/>
        <a:p>
          <a:endParaRPr lang="ru-RU"/>
        </a:p>
      </dgm:t>
    </dgm:pt>
    <dgm:pt modelId="{2589D4B6-A275-4C18-9485-D46E623C639A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Развивать коммуникативные умения и навыки,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обеспечивающие совместную деятельность в группе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4328B63-7242-4DBC-B2F1-7B0F3C4C41C1}" type="parTrans" cxnId="{5EFCEDF7-3794-4595-A193-3A5624BB4025}">
      <dgm:prSet/>
      <dgm:spPr/>
      <dgm:t>
        <a:bodyPr/>
        <a:lstStyle/>
        <a:p>
          <a:endParaRPr lang="ru-RU"/>
        </a:p>
      </dgm:t>
    </dgm:pt>
    <dgm:pt modelId="{007DB9D9-D43B-4171-8394-ABBDC42DF026}" type="sibTrans" cxnId="{5EFCEDF7-3794-4595-A193-3A5624BB4025}">
      <dgm:prSet/>
      <dgm:spPr/>
      <dgm:t>
        <a:bodyPr/>
        <a:lstStyle/>
        <a:p>
          <a:endParaRPr lang="ru-RU"/>
        </a:p>
      </dgm:t>
    </dgm:pt>
    <dgm:pt modelId="{C5E4F181-70F6-4944-8B93-A44EB8DDA9BD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Воспитывать терпение ,усидчивость.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C00CC35B-D571-43C8-BE42-A70472CA951B}" type="parTrans" cxnId="{7D30D312-FC73-4797-B804-69166D071959}">
      <dgm:prSet/>
      <dgm:spPr/>
      <dgm:t>
        <a:bodyPr/>
        <a:lstStyle/>
        <a:p>
          <a:endParaRPr lang="ru-RU"/>
        </a:p>
      </dgm:t>
    </dgm:pt>
    <dgm:pt modelId="{B7795062-4F18-48D4-B0B2-79BB70D4DEA1}" type="sibTrans" cxnId="{7D30D312-FC73-4797-B804-69166D071959}">
      <dgm:prSet/>
      <dgm:spPr/>
      <dgm:t>
        <a:bodyPr/>
        <a:lstStyle/>
        <a:p>
          <a:endParaRPr lang="ru-RU"/>
        </a:p>
      </dgm:t>
    </dgm:pt>
    <dgm:pt modelId="{81C59F86-A66D-46C0-A895-527F6F997F97}">
      <dgm:prSet phldrT="[Текст]" phldr="1"/>
      <dgm:spPr/>
      <dgm:t>
        <a:bodyPr/>
        <a:lstStyle/>
        <a:p>
          <a:endParaRPr lang="ru-RU" dirty="0"/>
        </a:p>
      </dgm:t>
    </dgm:pt>
    <dgm:pt modelId="{F23461B4-0531-4350-AA1E-C270DC3E8A4F}" type="sibTrans" cxnId="{B4B664CD-920C-44C5-9FB2-D0B81917B271}">
      <dgm:prSet/>
      <dgm:spPr/>
      <dgm:t>
        <a:bodyPr/>
        <a:lstStyle/>
        <a:p>
          <a:endParaRPr lang="ru-RU"/>
        </a:p>
      </dgm:t>
    </dgm:pt>
    <dgm:pt modelId="{82A97CBD-6882-4684-8398-DDEAEFC0CA8F}" type="parTrans" cxnId="{B4B664CD-920C-44C5-9FB2-D0B81917B271}">
      <dgm:prSet/>
      <dgm:spPr/>
      <dgm:t>
        <a:bodyPr/>
        <a:lstStyle/>
        <a:p>
          <a:endParaRPr lang="ru-RU"/>
        </a:p>
      </dgm:t>
    </dgm:pt>
    <dgm:pt modelId="{04B7264A-13C9-4DCD-B2E3-ECAB70509758}" type="pres">
      <dgm:prSet presAssocID="{2DCC4737-7909-4C6D-899A-3B4FBAFAF44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B67CF9-8DEE-4412-94CE-7F7E3B8B7D67}" type="pres">
      <dgm:prSet presAssocID="{81C59F86-A66D-46C0-A895-527F6F997F97}" presName="composite" presStyleCnt="0"/>
      <dgm:spPr/>
    </dgm:pt>
    <dgm:pt modelId="{E32A9661-411D-4406-B435-1122D0FFC0E3}" type="pres">
      <dgm:prSet presAssocID="{81C59F86-A66D-46C0-A895-527F6F997F97}" presName="parentText" presStyleLbl="alignNode1" presStyleIdx="0" presStyleCnt="3" custLinFactNeighborX="0" custLinFactNeighborY="-3459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6E4831-7BE1-4F5F-8FB4-426C35D6F75D}" type="pres">
      <dgm:prSet presAssocID="{81C59F86-A66D-46C0-A895-527F6F997F97}" presName="descendantText" presStyleLbl="alignAcc1" presStyleIdx="0" presStyleCnt="3" custScaleY="1232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1021C9-3EA7-4D28-8256-E2A093337DA4}" type="pres">
      <dgm:prSet presAssocID="{F23461B4-0531-4350-AA1E-C270DC3E8A4F}" presName="sp" presStyleCnt="0"/>
      <dgm:spPr/>
    </dgm:pt>
    <dgm:pt modelId="{7E9F620D-8630-4FD7-9DFA-7A19CBD04E2C}" type="pres">
      <dgm:prSet presAssocID="{E56D7276-E6CF-4814-BB02-F3D31E58F49B}" presName="composite" presStyleCnt="0"/>
      <dgm:spPr/>
    </dgm:pt>
    <dgm:pt modelId="{2548DEDF-CDFC-41F3-A99F-A6276E2CE68C}" type="pres">
      <dgm:prSet presAssocID="{E56D7276-E6CF-4814-BB02-F3D31E58F49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C52F0A-C9D2-46B6-9690-0090C5DA76D5}" type="pres">
      <dgm:prSet presAssocID="{E56D7276-E6CF-4814-BB02-F3D31E58F49B}" presName="descendantText" presStyleLbl="alignAcc1" presStyleIdx="1" presStyleCnt="3" custScaleY="1267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8823CE-051B-45AC-AA1F-4817461A896F}" type="pres">
      <dgm:prSet presAssocID="{5F6CDA3D-C088-45FF-BB81-925BAF695FCF}" presName="sp" presStyleCnt="0"/>
      <dgm:spPr/>
    </dgm:pt>
    <dgm:pt modelId="{1A8D341E-4446-4134-94B4-CE75BE5CD5B5}" type="pres">
      <dgm:prSet presAssocID="{ED86C645-2B92-4585-9ADE-9581F564D2DE}" presName="composite" presStyleCnt="0"/>
      <dgm:spPr/>
    </dgm:pt>
    <dgm:pt modelId="{5F21DA68-8240-447A-A86F-110512584999}" type="pres">
      <dgm:prSet presAssocID="{ED86C645-2B92-4585-9ADE-9581F564D2D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8D8E79-D50A-4740-9082-642ABED2CD11}" type="pres">
      <dgm:prSet presAssocID="{ED86C645-2B92-4585-9ADE-9581F564D2DE}" presName="descendantText" presStyleLbl="alignAcc1" presStyleIdx="2" presStyleCnt="3" custScaleY="1226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2AEB67-ECD7-41F1-A8A1-19A45C7154C7}" type="presOf" srcId="{D326CFCA-5756-43C8-B52F-AE9E6E160B92}" destId="{6FC52F0A-C9D2-46B6-9690-0090C5DA76D5}" srcOrd="0" destOrd="0" presId="urn:microsoft.com/office/officeart/2005/8/layout/chevron2"/>
    <dgm:cxn modelId="{D9EDEF52-6702-4C35-AB31-C01136DC836D}" srcId="{2DCC4737-7909-4C6D-899A-3B4FBAFAF44F}" destId="{E56D7276-E6CF-4814-BB02-F3D31E58F49B}" srcOrd="1" destOrd="0" parTransId="{7C027AAC-D844-4DFA-A90D-7285533376C2}" sibTransId="{5F6CDA3D-C088-45FF-BB81-925BAF695FCF}"/>
    <dgm:cxn modelId="{ABACF100-2D8E-4DB8-B2E5-B821FFDB9A75}" srcId="{ED86C645-2B92-4585-9ADE-9581F564D2DE}" destId="{A5F897D7-E479-49D8-B6EB-70CC7DEB9EF4}" srcOrd="0" destOrd="0" parTransId="{7F20A94F-9C5D-49B0-967A-2CC0D351D09D}" sibTransId="{4A4DFFBB-2526-41AC-B7EE-4572A855ECC9}"/>
    <dgm:cxn modelId="{E3DB2F4C-81A0-4280-9F0D-18D319EB0BB0}" type="presOf" srcId="{C5E4F181-70F6-4944-8B93-A44EB8DDA9BD}" destId="{968D8E79-D50A-4740-9082-642ABED2CD11}" srcOrd="0" destOrd="2" presId="urn:microsoft.com/office/officeart/2005/8/layout/chevron2"/>
    <dgm:cxn modelId="{98A7EA10-B6D6-474F-A335-1A3AA4484C32}" srcId="{E56D7276-E6CF-4814-BB02-F3D31E58F49B}" destId="{CCA5FF81-DBA3-441B-8995-8D83B93EAC79}" srcOrd="1" destOrd="0" parTransId="{C770ECF2-E64C-4504-BD98-E72A1188C57F}" sibTransId="{73FB3AB7-8CB9-4170-915E-EDFB94F07A20}"/>
    <dgm:cxn modelId="{5EFCEDF7-3794-4595-A193-3A5624BB4025}" srcId="{E56D7276-E6CF-4814-BB02-F3D31E58F49B}" destId="{2589D4B6-A275-4C18-9485-D46E623C639A}" srcOrd="2" destOrd="0" parTransId="{14328B63-7242-4DBC-B2F1-7B0F3C4C41C1}" sibTransId="{007DB9D9-D43B-4171-8394-ABBDC42DF026}"/>
    <dgm:cxn modelId="{86AA5FAA-704E-4DEC-AF3F-3BA30A875D0D}" type="presOf" srcId="{2DCC4737-7909-4C6D-899A-3B4FBAFAF44F}" destId="{04B7264A-13C9-4DCD-B2E3-ECAB70509758}" srcOrd="0" destOrd="0" presId="urn:microsoft.com/office/officeart/2005/8/layout/chevron2"/>
    <dgm:cxn modelId="{B3DCF794-673A-4A50-886C-075A7F041793}" type="presOf" srcId="{2589D4B6-A275-4C18-9485-D46E623C639A}" destId="{6FC52F0A-C9D2-46B6-9690-0090C5DA76D5}" srcOrd="0" destOrd="2" presId="urn:microsoft.com/office/officeart/2005/8/layout/chevron2"/>
    <dgm:cxn modelId="{63C6FF92-0975-4539-8631-CAE7626D5AF8}" type="presOf" srcId="{A5F897D7-E479-49D8-B6EB-70CC7DEB9EF4}" destId="{968D8E79-D50A-4740-9082-642ABED2CD11}" srcOrd="0" destOrd="0" presId="urn:microsoft.com/office/officeart/2005/8/layout/chevron2"/>
    <dgm:cxn modelId="{A7C911C4-EB3A-41C2-9A4E-FCB7D58FF275}" type="presOf" srcId="{ED86C645-2B92-4585-9ADE-9581F564D2DE}" destId="{5F21DA68-8240-447A-A86F-110512584999}" srcOrd="0" destOrd="0" presId="urn:microsoft.com/office/officeart/2005/8/layout/chevron2"/>
    <dgm:cxn modelId="{B45A5AEA-6FC1-40E3-98F2-96BD3B0E933B}" srcId="{ED86C645-2B92-4585-9ADE-9581F564D2DE}" destId="{7A43F869-773E-4D1A-B32F-28281FAB1C62}" srcOrd="1" destOrd="0" parTransId="{16154D9F-5BD6-4DBA-A153-D33C4CD26884}" sibTransId="{98C24E33-7114-47FD-8B41-CBC029494C84}"/>
    <dgm:cxn modelId="{BE7AD786-BD8D-4FFD-9D31-882AC0911AF1}" type="presOf" srcId="{E56D7276-E6CF-4814-BB02-F3D31E58F49B}" destId="{2548DEDF-CDFC-41F3-A99F-A6276E2CE68C}" srcOrd="0" destOrd="0" presId="urn:microsoft.com/office/officeart/2005/8/layout/chevron2"/>
    <dgm:cxn modelId="{1089F657-497F-4AF4-85EF-A030D3F6E2CE}" srcId="{E56D7276-E6CF-4814-BB02-F3D31E58F49B}" destId="{D326CFCA-5756-43C8-B52F-AE9E6E160B92}" srcOrd="0" destOrd="0" parTransId="{059EF6D4-8985-4563-805C-5A0079B62BEE}" sibTransId="{11E11BD8-9686-44D3-A286-858A7FAD28CE}"/>
    <dgm:cxn modelId="{00E5F183-7115-4980-999C-1B155BEEF14F}" srcId="{2DCC4737-7909-4C6D-899A-3B4FBAFAF44F}" destId="{ED86C645-2B92-4585-9ADE-9581F564D2DE}" srcOrd="2" destOrd="0" parTransId="{C833029F-EF7E-4573-8AEC-60BC350E2170}" sibTransId="{7EB78300-0381-4E7E-8137-0C25822CB2E7}"/>
    <dgm:cxn modelId="{85F83DF0-90C7-493A-B5EC-6BC044277775}" srcId="{81C59F86-A66D-46C0-A895-527F6F997F97}" destId="{2235F99E-9F9E-4621-9081-61C4272F37C5}" srcOrd="0" destOrd="0" parTransId="{33A69098-866A-4FD2-B1F3-26E4AEF31AC0}" sibTransId="{E8AF91D9-E13E-4C63-A156-030BFA67C0F8}"/>
    <dgm:cxn modelId="{B4B664CD-920C-44C5-9FB2-D0B81917B271}" srcId="{2DCC4737-7909-4C6D-899A-3B4FBAFAF44F}" destId="{81C59F86-A66D-46C0-A895-527F6F997F97}" srcOrd="0" destOrd="0" parTransId="{82A97CBD-6882-4684-8398-DDEAEFC0CA8F}" sibTransId="{F23461B4-0531-4350-AA1E-C270DC3E8A4F}"/>
    <dgm:cxn modelId="{5FB5D557-8C45-4B3B-86C6-450D34A26D0D}" type="presOf" srcId="{CCA5FF81-DBA3-441B-8995-8D83B93EAC79}" destId="{6FC52F0A-C9D2-46B6-9690-0090C5DA76D5}" srcOrd="0" destOrd="1" presId="urn:microsoft.com/office/officeart/2005/8/layout/chevron2"/>
    <dgm:cxn modelId="{8A207F20-C9EE-4BD3-B8C6-2EFCF325220E}" type="presOf" srcId="{8E2D8652-2FF5-4D6D-9F47-88E3B16C709C}" destId="{3D6E4831-7BE1-4F5F-8FB4-426C35D6F75D}" srcOrd="0" destOrd="1" presId="urn:microsoft.com/office/officeart/2005/8/layout/chevron2"/>
    <dgm:cxn modelId="{99C21B5B-D915-4375-8949-8005CE1DC3E7}" type="presOf" srcId="{7A43F869-773E-4D1A-B32F-28281FAB1C62}" destId="{968D8E79-D50A-4740-9082-642ABED2CD11}" srcOrd="0" destOrd="1" presId="urn:microsoft.com/office/officeart/2005/8/layout/chevron2"/>
    <dgm:cxn modelId="{7D30D312-FC73-4797-B804-69166D071959}" srcId="{ED86C645-2B92-4585-9ADE-9581F564D2DE}" destId="{C5E4F181-70F6-4944-8B93-A44EB8DDA9BD}" srcOrd="2" destOrd="0" parTransId="{C00CC35B-D571-43C8-BE42-A70472CA951B}" sibTransId="{B7795062-4F18-48D4-B0B2-79BB70D4DEA1}"/>
    <dgm:cxn modelId="{910DE026-2877-4EF0-8951-D375A0E66799}" type="presOf" srcId="{81C59F86-A66D-46C0-A895-527F6F997F97}" destId="{E32A9661-411D-4406-B435-1122D0FFC0E3}" srcOrd="0" destOrd="0" presId="urn:microsoft.com/office/officeart/2005/8/layout/chevron2"/>
    <dgm:cxn modelId="{20B30CC8-FCF9-48C7-B5CB-33FD24654CA5}" type="presOf" srcId="{2235F99E-9F9E-4621-9081-61C4272F37C5}" destId="{3D6E4831-7BE1-4F5F-8FB4-426C35D6F75D}" srcOrd="0" destOrd="0" presId="urn:microsoft.com/office/officeart/2005/8/layout/chevron2"/>
    <dgm:cxn modelId="{75C56983-06A4-4063-B645-98BBA0526AE2}" srcId="{81C59F86-A66D-46C0-A895-527F6F997F97}" destId="{8E2D8652-2FF5-4D6D-9F47-88E3B16C709C}" srcOrd="1" destOrd="0" parTransId="{304FEE7A-5EB7-42C8-A704-9DEA07941B57}" sibTransId="{DCA1365C-3D31-4437-8FAA-44CC3424099F}"/>
    <dgm:cxn modelId="{D6E99A07-8602-49EE-8EE3-E1A8BE2787B7}" type="presParOf" srcId="{04B7264A-13C9-4DCD-B2E3-ECAB70509758}" destId="{27B67CF9-8DEE-4412-94CE-7F7E3B8B7D67}" srcOrd="0" destOrd="0" presId="urn:microsoft.com/office/officeart/2005/8/layout/chevron2"/>
    <dgm:cxn modelId="{09602317-336A-470A-80C9-0FD6BA650FCF}" type="presParOf" srcId="{27B67CF9-8DEE-4412-94CE-7F7E3B8B7D67}" destId="{E32A9661-411D-4406-B435-1122D0FFC0E3}" srcOrd="0" destOrd="0" presId="urn:microsoft.com/office/officeart/2005/8/layout/chevron2"/>
    <dgm:cxn modelId="{3D2C915D-8AE3-4AC7-A01F-28955749158C}" type="presParOf" srcId="{27B67CF9-8DEE-4412-94CE-7F7E3B8B7D67}" destId="{3D6E4831-7BE1-4F5F-8FB4-426C35D6F75D}" srcOrd="1" destOrd="0" presId="urn:microsoft.com/office/officeart/2005/8/layout/chevron2"/>
    <dgm:cxn modelId="{780E7F08-9318-4BD3-A265-EEEBC2EC2BF1}" type="presParOf" srcId="{04B7264A-13C9-4DCD-B2E3-ECAB70509758}" destId="{451021C9-3EA7-4D28-8256-E2A093337DA4}" srcOrd="1" destOrd="0" presId="urn:microsoft.com/office/officeart/2005/8/layout/chevron2"/>
    <dgm:cxn modelId="{ED9AA74C-3538-4BA2-B672-540B39FE360F}" type="presParOf" srcId="{04B7264A-13C9-4DCD-B2E3-ECAB70509758}" destId="{7E9F620D-8630-4FD7-9DFA-7A19CBD04E2C}" srcOrd="2" destOrd="0" presId="urn:microsoft.com/office/officeart/2005/8/layout/chevron2"/>
    <dgm:cxn modelId="{B3146DDB-8C4F-4D9C-B6DC-09FAAD6B3727}" type="presParOf" srcId="{7E9F620D-8630-4FD7-9DFA-7A19CBD04E2C}" destId="{2548DEDF-CDFC-41F3-A99F-A6276E2CE68C}" srcOrd="0" destOrd="0" presId="urn:microsoft.com/office/officeart/2005/8/layout/chevron2"/>
    <dgm:cxn modelId="{FDFBBCAE-3FB1-4852-BA28-E25E327BB647}" type="presParOf" srcId="{7E9F620D-8630-4FD7-9DFA-7A19CBD04E2C}" destId="{6FC52F0A-C9D2-46B6-9690-0090C5DA76D5}" srcOrd="1" destOrd="0" presId="urn:microsoft.com/office/officeart/2005/8/layout/chevron2"/>
    <dgm:cxn modelId="{0C032D18-C683-42F7-AFF5-BA4DBAC2DF1C}" type="presParOf" srcId="{04B7264A-13C9-4DCD-B2E3-ECAB70509758}" destId="{B48823CE-051B-45AC-AA1F-4817461A896F}" srcOrd="3" destOrd="0" presId="urn:microsoft.com/office/officeart/2005/8/layout/chevron2"/>
    <dgm:cxn modelId="{2392E7B4-ADA3-402C-90FC-AF4C5831890F}" type="presParOf" srcId="{04B7264A-13C9-4DCD-B2E3-ECAB70509758}" destId="{1A8D341E-4446-4134-94B4-CE75BE5CD5B5}" srcOrd="4" destOrd="0" presId="urn:microsoft.com/office/officeart/2005/8/layout/chevron2"/>
    <dgm:cxn modelId="{2470EA73-8AFF-4B0D-BEA4-EB3B3E66E62E}" type="presParOf" srcId="{1A8D341E-4446-4134-94B4-CE75BE5CD5B5}" destId="{5F21DA68-8240-447A-A86F-110512584999}" srcOrd="0" destOrd="0" presId="urn:microsoft.com/office/officeart/2005/8/layout/chevron2"/>
    <dgm:cxn modelId="{07BCF9FE-DD17-4917-9BFD-94DE539C303A}" type="presParOf" srcId="{1A8D341E-4446-4134-94B4-CE75BE5CD5B5}" destId="{968D8E79-D50A-4740-9082-642ABED2CD1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2A9661-411D-4406-B435-1122D0FFC0E3}">
      <dsp:nvSpPr>
        <dsp:cNvPr id="0" name=""/>
        <dsp:cNvSpPr/>
      </dsp:nvSpPr>
      <dsp:spPr>
        <a:xfrm rot="5400000">
          <a:off x="-296044" y="296044"/>
          <a:ext cx="1973631" cy="138154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/>
        </a:p>
      </dsp:txBody>
      <dsp:txXfrm rot="5400000">
        <a:off x="-296044" y="296044"/>
        <a:ext cx="1973631" cy="1381542"/>
      </dsp:txXfrm>
    </dsp:sp>
    <dsp:sp modelId="{3D6E4831-7BE1-4F5F-8FB4-426C35D6F75D}">
      <dsp:nvSpPr>
        <dsp:cNvPr id="0" name=""/>
        <dsp:cNvSpPr/>
      </dsp:nvSpPr>
      <dsp:spPr>
        <a:xfrm rot="5400000">
          <a:off x="4382497" y="-2974239"/>
          <a:ext cx="1581035" cy="75829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Систематизировать знания детей о жанровых особенностях портрета, натюрморта, пейзажа.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Способствовать конкретизации знаний детей об известных картинах и их авторах, через игровую задачу.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382497" y="-2974239"/>
        <a:ext cx="1581035" cy="7582945"/>
      </dsp:txXfrm>
    </dsp:sp>
    <dsp:sp modelId="{2548DEDF-CDFC-41F3-A99F-A6276E2CE68C}">
      <dsp:nvSpPr>
        <dsp:cNvPr id="0" name=""/>
        <dsp:cNvSpPr/>
      </dsp:nvSpPr>
      <dsp:spPr>
        <a:xfrm rot="5400000">
          <a:off x="-296044" y="2443695"/>
          <a:ext cx="1973631" cy="138154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/>
        </a:p>
      </dsp:txBody>
      <dsp:txXfrm rot="5400000">
        <a:off x="-296044" y="2443695"/>
        <a:ext cx="1973631" cy="1381542"/>
      </dsp:txXfrm>
    </dsp:sp>
    <dsp:sp modelId="{6FC52F0A-C9D2-46B6-9690-0090C5DA76D5}">
      <dsp:nvSpPr>
        <dsp:cNvPr id="0" name=""/>
        <dsp:cNvSpPr/>
      </dsp:nvSpPr>
      <dsp:spPr>
        <a:xfrm rot="5400000">
          <a:off x="4359861" y="-1002392"/>
          <a:ext cx="1626307" cy="75829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Развивать память, внимание.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Развивать самостоятельность, инициативность детей в игре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Развивать коммуникативные умения и навыки,</a:t>
          </a: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обеспечивающие совместную деятельность в группе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359861" y="-1002392"/>
        <a:ext cx="1626307" cy="7582945"/>
      </dsp:txXfrm>
    </dsp:sp>
    <dsp:sp modelId="{5F21DA68-8240-447A-A86F-110512584999}">
      <dsp:nvSpPr>
        <dsp:cNvPr id="0" name=""/>
        <dsp:cNvSpPr/>
      </dsp:nvSpPr>
      <dsp:spPr>
        <a:xfrm rot="5400000">
          <a:off x="-296044" y="4388993"/>
          <a:ext cx="1973631" cy="138154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/>
        </a:p>
      </dsp:txBody>
      <dsp:txXfrm rot="5400000">
        <a:off x="-296044" y="4388993"/>
        <a:ext cx="1973631" cy="1381542"/>
      </dsp:txXfrm>
    </dsp:sp>
    <dsp:sp modelId="{968D8E79-D50A-4740-9082-642ABED2CD11}">
      <dsp:nvSpPr>
        <dsp:cNvPr id="0" name=""/>
        <dsp:cNvSpPr/>
      </dsp:nvSpPr>
      <dsp:spPr>
        <a:xfrm rot="5400000">
          <a:off x="4386409" y="942906"/>
          <a:ext cx="1573210" cy="75829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Поддерживать стремление детей  организовывать игру, умения объяснить содержание и правила игры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Способствовать созданию положительных эмоций при проигрыше, умению порадоваться за победителя.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Воспитывать терпение ,усидчивость.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386409" y="942906"/>
        <a:ext cx="1573210" cy="75829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F02C8-868C-462C-959D-B3F718D19173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10AE5-8B3E-4A21-BDAF-C40C33FFD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F02C8-868C-462C-959D-B3F718D19173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10AE5-8B3E-4A21-BDAF-C40C33FFD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F02C8-868C-462C-959D-B3F718D19173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10AE5-8B3E-4A21-BDAF-C40C33FFD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F02C8-868C-462C-959D-B3F718D19173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10AE5-8B3E-4A21-BDAF-C40C33FFD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F02C8-868C-462C-959D-B3F718D19173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10AE5-8B3E-4A21-BDAF-C40C33FFD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F02C8-868C-462C-959D-B3F718D19173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10AE5-8B3E-4A21-BDAF-C40C33FFD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F02C8-868C-462C-959D-B3F718D19173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10AE5-8B3E-4A21-BDAF-C40C33FFD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F02C8-868C-462C-959D-B3F718D19173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10AE5-8B3E-4A21-BDAF-C40C33FFD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F02C8-868C-462C-959D-B3F718D19173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10AE5-8B3E-4A21-BDAF-C40C33FFD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F02C8-868C-462C-959D-B3F718D19173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10AE5-8B3E-4A21-BDAF-C40C33FFD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F02C8-868C-462C-959D-B3F718D19173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10AE5-8B3E-4A21-BDAF-C40C33FFD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F02C8-868C-462C-959D-B3F718D19173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10AE5-8B3E-4A21-BDAF-C40C33FFD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75656" y="2060848"/>
            <a:ext cx="6696744" cy="2520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Admin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>
            <a:noAutofit/>
          </a:bodyPr>
          <a:lstStyle/>
          <a:p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Корелина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Наталья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Сергевна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 «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Ергачинская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СОШ»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 для детей дошкольного возраста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Кунгурский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муниципальный округ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3608" y="2204864"/>
            <a:ext cx="7488832" cy="20162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348880"/>
            <a:ext cx="7488832" cy="4176464"/>
          </a:xfrm>
        </p:spPr>
        <p:txBody>
          <a:bodyPr>
            <a:normAutofit lnSpcReduction="10000"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Дидактическая игра для детей старшего дошкольного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возраста </a:t>
            </a:r>
          </a:p>
          <a:p>
            <a:r>
              <a:rPr lang="ru-RU" sz="5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«ПАРОЧКИ»</a:t>
            </a:r>
            <a:endParaRPr lang="ru-RU" sz="9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номинация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Лучшая разработка дидактической игры по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развитию изо -деятельности»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min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G:\ИЗО\фотографии игры\IMG_20210429_13264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3175"/>
            <a:ext cx="4169097" cy="685482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5124" name="Picture 4" descr="G:\ИЗО\фотографии игры\IMG_20210429_133104.jpg"/>
          <p:cNvPicPr>
            <a:picLocks noChangeAspect="1" noChangeArrowheads="1"/>
          </p:cNvPicPr>
          <p:nvPr/>
        </p:nvPicPr>
        <p:blipFill>
          <a:blip r:embed="rId4" cstate="print"/>
          <a:srcRect r="4114"/>
          <a:stretch>
            <a:fillRect/>
          </a:stretch>
        </p:blipFill>
        <p:spPr bwMode="auto">
          <a:xfrm>
            <a:off x="4959908" y="0"/>
            <a:ext cx="4184092" cy="68580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619672" y="2960657"/>
            <a:ext cx="62761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-63787"/>
            <a:ext cx="2343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91680" y="188640"/>
            <a:ext cx="6192688" cy="8194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Игровые правила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15616" y="2060848"/>
            <a:ext cx="7092280" cy="10527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Играют от 2 человек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43608" y="4293096"/>
            <a:ext cx="7092280" cy="10527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Выигрывает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тот игрок, который откроет максимальное количество пар</a:t>
            </a:r>
            <a:r>
              <a:rPr lang="ru-RU" sz="2800" dirty="0"/>
              <a:t>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Admin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619672" y="2960657"/>
            <a:ext cx="62761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-63787"/>
            <a:ext cx="2343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19672" y="0"/>
            <a:ext cx="6192688" cy="8194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Игровые действия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1844824"/>
            <a:ext cx="8892480" cy="86409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Первый ход по считалке. Последующие -по часовой стрелке,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836712"/>
            <a:ext cx="8820472" cy="9361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Игрокам предлагается игровое поле ,на котором разложены карточки рубашкой вверх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0" y="2780928"/>
            <a:ext cx="8820472" cy="9361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/>
              <a:t>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Игрок называет 2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цифро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буквенных обозначения сектора (например-1В,8А),открывает их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3789040"/>
            <a:ext cx="8820472" cy="10527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карточки совпали :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картина +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жанр,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(картина + художник)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игрок забирает их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себе,делает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следующий ход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не совпали -игрок закрывает их обратно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0" y="4941168"/>
            <a:ext cx="8820472" cy="86409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переход по часовой стрелке</a:t>
            </a: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74711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74711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0" y="5993904"/>
            <a:ext cx="8820472" cy="86409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продолжается до тех пор пока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карточки не будут у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игроков. Подводятся итоги .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Поощрается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победитель.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Спасибо за внимание!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115616" y="2557063"/>
            <a:ext cx="777686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Актуализация знаний детей о жанровых         особенностях живописи 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Обобщение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представлений о произведениях живописи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2800" b="0" i="0" u="none" strike="noStrike" cap="none" normalizeH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их авторов.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75656" y="404664"/>
            <a:ext cx="6192688" cy="12241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91680" y="188640"/>
            <a:ext cx="6192688" cy="8194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0" y="1052736"/>
          <a:ext cx="8964488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2915816" y="0"/>
            <a:ext cx="3816424" cy="7200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Аннотация.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2204864"/>
            <a:ext cx="4427984" cy="100811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kumimoji="0" lang="ru-RU" sz="28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детей старшего дошкольного возраста</a:t>
            </a:r>
            <a:endParaRPr kumimoji="0" lang="ru-RU" sz="280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3429000"/>
            <a:ext cx="4427984" cy="158417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воспитателей ДОО,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руководителей кружков и изостудий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16016" y="3429000"/>
            <a:ext cx="4427984" cy="158417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kumimoji="0" lang="ru-RU" sz="28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самостоятельной</a:t>
            </a:r>
            <a:r>
              <a:rPr kumimoji="0" lang="ru-RU" sz="2800" i="0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28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совместной деятельности.</a:t>
            </a:r>
            <a:endParaRPr kumimoji="0" lang="ru-RU" sz="280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5129808"/>
            <a:ext cx="4427984" cy="172819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Проигрывание д.и«Парочки»может быть отдельным этапом занятия</a:t>
            </a:r>
            <a:endParaRPr kumimoji="0" lang="ru-RU" sz="280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16016" y="5129808"/>
            <a:ext cx="4427984" cy="172819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д.и«Парочки»может быть средством</a:t>
            </a:r>
            <a:endParaRPr kumimoji="0" lang="ru-RU" sz="280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16016" y="2204864"/>
            <a:ext cx="4427984" cy="100811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kumimoji="0" lang="ru-RU" sz="28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Соответствует программе «Детство»</a:t>
            </a:r>
            <a:endParaRPr kumimoji="0" lang="ru-RU" sz="280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1520" y="908720"/>
            <a:ext cx="8712968" cy="11521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kumimoji="0" lang="ru-RU" sz="28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Соответствует ФГОС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(познавательное содержание и умственные задачи)</a:t>
            </a:r>
            <a:endParaRPr kumimoji="0" lang="ru-RU" sz="280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268760"/>
            <a:ext cx="7772400" cy="1470025"/>
          </a:xfrm>
        </p:spPr>
        <p:txBody>
          <a:bodyPr>
            <a:normAutofit fontScale="90000"/>
          </a:bodyPr>
          <a:lstStyle/>
          <a:p>
            <a:pPr lvl="0" algn="l" fontAlgn="base"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b="1" dirty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91680" y="188640"/>
            <a:ext cx="6192688" cy="8194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Игровой комплект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1052736"/>
            <a:ext cx="5220072" cy="25202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Игровое поле, разделённое на 64 сектора (квадрата)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Вверху буквенные обозначения, слева- цифровые обозначения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283968" y="5105400"/>
            <a:ext cx="4860032" cy="1752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64 карточки для заполнения секторов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G:\ИЗО\фотографии игры\IMG_20210429_132312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5242324" y="980728"/>
            <a:ext cx="3901676" cy="38884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1027" name="Picture 3" descr="G:\ИЗО\фотографии игры\IMG_20210429_1338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07650"/>
            <a:ext cx="4200468" cy="315035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619672" y="2960657"/>
            <a:ext cx="62761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0"/>
            <a:ext cx="9144000" cy="21328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1вариант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32 карточки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-иллюстрации известных произведений живописи;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32 карточки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-символы живописи :портрет, автопортрет, натюрморт, пейзаж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G:\ИЗО\фотографии игры\IMG_20210429_1336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132856"/>
            <a:ext cx="6060166" cy="454512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619672" y="2960657"/>
            <a:ext cx="62761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0"/>
            <a:ext cx="9144000" cy="21328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2вариант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32 карточки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-иллюстрации известных произведений живописи;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32 карточки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-портреты художников ,данных произведений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-63787"/>
            <a:ext cx="2343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G:\ИЗО\фотографии игры\IMG_20210429_1338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0" y="2132856"/>
            <a:ext cx="6300192" cy="472514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img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1378" y="0"/>
            <a:ext cx="9375378" cy="7031534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1763688" y="0"/>
            <a:ext cx="6192688" cy="8194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Игровая задача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31840" y="1844824"/>
            <a:ext cx="3744416" cy="1628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Найти пару</a:t>
            </a:r>
            <a:endParaRPr kumimoji="0" lang="ru-RU" sz="1050" b="1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вариант                2 вариант</a:t>
            </a:r>
            <a:endParaRPr kumimoji="0" lang="ru-RU" sz="2000" b="1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788024" y="1052736"/>
            <a:ext cx="2880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2201310">
            <a:off x="3296681" y="3753375"/>
            <a:ext cx="432048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8937458">
            <a:off x="6349890" y="3806617"/>
            <a:ext cx="432048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1560" y="5013176"/>
            <a:ext cx="3744416" cy="1628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Иллюстрация</a:t>
            </a:r>
          </a:p>
          <a:p>
            <a:pPr algn="ctr"/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</a:t>
            </a:r>
          </a:p>
          <a:p>
            <a:pPr algn="ctr"/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жанр</a:t>
            </a:r>
          </a:p>
          <a:p>
            <a:pPr algn="ctr"/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9584" y="5013176"/>
            <a:ext cx="3744416" cy="1628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Иллюстрация </a:t>
            </a:r>
          </a:p>
          <a:p>
            <a:pPr algn="ctr"/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</a:p>
          <a:p>
            <a:pPr algn="ctr"/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автор</a:t>
            </a:r>
          </a:p>
          <a:p>
            <a:pPr algn="ctr"/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Admin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1378" y="0"/>
            <a:ext cx="9375378" cy="703153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-180528" y="0"/>
            <a:ext cx="4104456" cy="1628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Иллюстрация</a:t>
            </a:r>
          </a:p>
          <a:p>
            <a:pPr algn="ctr"/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</a:t>
            </a:r>
          </a:p>
          <a:p>
            <a:pPr algn="ctr"/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жанр</a:t>
            </a:r>
          </a:p>
          <a:p>
            <a:pPr algn="ctr"/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48064" y="0"/>
            <a:ext cx="3995936" cy="1628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Иллюстрация </a:t>
            </a:r>
          </a:p>
          <a:p>
            <a:pPr algn="ctr"/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</a:p>
          <a:p>
            <a:pPr algn="ctr"/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автор</a:t>
            </a:r>
          </a:p>
          <a:p>
            <a:pPr algn="ctr"/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G:\ИЗО\фотографии игры\IMG_20210429_13250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2060848"/>
            <a:ext cx="4104028" cy="1922617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4099" name="Picture 3" descr="G:\ИЗО\фотографии игры\IMG_20210429_1331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988840"/>
            <a:ext cx="3995936" cy="1960707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4100" name="Picture 4" descr="G:\ИЗО\фотографии игры\IMG_20210429_1324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52536" y="4293096"/>
            <a:ext cx="4536504" cy="2036014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4101" name="Picture 5" descr="G:\ИЗО\фотографии игры\IMG_20210429_1331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99741" y="4293096"/>
            <a:ext cx="4044259" cy="202732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361</Words>
  <Application>Microsoft Office PowerPoint</Application>
  <PresentationFormat>Экран (4:3)</PresentationFormat>
  <Paragraphs>92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Корелина Наталья Сергевна  МБОУ  «Ергачинская СОШ» СП для детей дошкольного возраста  Кунгурский муниципальный округ</vt:lpstr>
      <vt:lpstr>Слайд 2</vt:lpstr>
      <vt:lpstr>Слайд 3</vt:lpstr>
      <vt:lpstr>Слайд 4</vt:lpstr>
      <vt:lpstr>       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Спасибо за внимание!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Корелина Наталья Сергевна  МБОУ  «Ергачинская СОШ» СП для детей дошкольного возраста</dc:title>
  <dc:creator>Admin</dc:creator>
  <cp:lastModifiedBy>Admin</cp:lastModifiedBy>
  <cp:revision>15</cp:revision>
  <dcterms:created xsi:type="dcterms:W3CDTF">2021-04-28T16:03:50Z</dcterms:created>
  <dcterms:modified xsi:type="dcterms:W3CDTF">2021-04-30T15:08:41Z</dcterms:modified>
</cp:coreProperties>
</file>