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Слайд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Слайд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Слайд1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Слайд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Слайд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Слайд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Слайд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Слайд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Слайд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Слайд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PresentationFormat>Экран (4:3)</PresentationFormat>
  <Paragraphs>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ЦДТ</dc:creator>
  <cp:lastModifiedBy>ЦДТ</cp:lastModifiedBy>
  <cp:revision>2</cp:revision>
  <dcterms:created xsi:type="dcterms:W3CDTF">2017-09-06T06:42:32Z</dcterms:created>
  <dcterms:modified xsi:type="dcterms:W3CDTF">2017-09-06T10:18:25Z</dcterms:modified>
</cp:coreProperties>
</file>