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C5071-CE57-4E25-9378-117F3F7CED50}" type="datetimeFigureOut">
              <a:rPr lang="ru-RU" smtClean="0"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8CF40-638F-4825-8601-3F2410E193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Результаты ЕГЭ по математике 2016 года в Пермском крае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653136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-286869"/>
            <a:ext cx="7061303" cy="714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40975"/>
            <a:ext cx="7560839" cy="3540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1390" y="67601"/>
            <a:ext cx="7379042" cy="679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4"/>
            <a:ext cx="776086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060848"/>
            <a:ext cx="7632848" cy="438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68385"/>
            <a:ext cx="8136904" cy="5962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73" y="980729"/>
            <a:ext cx="8970251" cy="489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72" y="692696"/>
            <a:ext cx="9165925" cy="4131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709" y="1355541"/>
            <a:ext cx="8866292" cy="318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558" y="1412776"/>
            <a:ext cx="8666622" cy="31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657" y="0"/>
            <a:ext cx="810479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08720"/>
            <a:ext cx="8136904" cy="5906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51521" y="266255"/>
          <a:ext cx="8451882" cy="6187081"/>
        </p:xfrm>
        <a:graphic>
          <a:graphicData uri="http://schemas.openxmlformats.org/presentationml/2006/ole">
            <p:oleObj spid="_x0000_s1027" name="Worksheet" r:id="rId3" imgW="6362862" imgH="4657590" progId="Excel.Sheet.8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657" y="0"/>
            <a:ext cx="810479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08720"/>
            <a:ext cx="8136904" cy="6279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657" y="0"/>
            <a:ext cx="810479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80728"/>
            <a:ext cx="8136904" cy="589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0"/>
            <a:ext cx="5364088" cy="6986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196752"/>
            <a:ext cx="6505175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48680"/>
            <a:ext cx="5616624" cy="3103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1" y="4509120"/>
            <a:ext cx="6877005" cy="152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3336" y="491243"/>
            <a:ext cx="5136976" cy="545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35029"/>
            <a:ext cx="4824536" cy="6534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980728"/>
            <a:ext cx="8070435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97883" y="548680"/>
          <a:ext cx="9154637" cy="5400600"/>
        </p:xfrm>
        <a:graphic>
          <a:graphicData uri="http://schemas.openxmlformats.org/presentationml/2006/ole">
            <p:oleObj spid="_x0000_s8195" name="Лист" r:id="rId3" imgW="10630062" imgH="6276858" progId="Excel.Sheet.12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</Words>
  <Application>Microsoft Office PowerPoint</Application>
  <PresentationFormat>Экран (4:3)</PresentationFormat>
  <Paragraphs>1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Тема Office</vt:lpstr>
      <vt:lpstr>Лист Microsoft Office Excel 97-2003</vt:lpstr>
      <vt:lpstr>Лист Microsoft Office Excel</vt:lpstr>
      <vt:lpstr>Результаты ЕГЭ по математике 2016 года в Пермском крае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ИРО ПК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2016-08-25T05:34:49Z</dcterms:created>
  <dcterms:modified xsi:type="dcterms:W3CDTF">2016-08-25T06:06:47Z</dcterms:modified>
</cp:coreProperties>
</file>