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sldIdLst>
    <p:sldId id="301" r:id="rId2"/>
    <p:sldId id="313" r:id="rId3"/>
    <p:sldId id="299" r:id="rId4"/>
    <p:sldId id="269" r:id="rId5"/>
    <p:sldId id="263" r:id="rId6"/>
    <p:sldId id="264" r:id="rId7"/>
    <p:sldId id="265" r:id="rId8"/>
    <p:sldId id="281" r:id="rId9"/>
    <p:sldId id="315" r:id="rId10"/>
    <p:sldId id="316" r:id="rId11"/>
  </p:sldIdLst>
  <p:sldSz cx="12192000" cy="6858000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9" d="100"/>
          <a:sy n="79" d="100"/>
        </p:scale>
        <p:origin x="-114" y="-84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482BF4A-5E6E-4318-8810-9B40FFF36998}" type="datetimeFigureOut">
              <a:rPr lang="ru-RU"/>
              <a:pPr>
                <a:defRPr/>
              </a:pPr>
              <a:t>26.08.2019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06021E0-CF07-44E6-92D1-2C6453AF872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6"/>
          <p:cNvSpPr>
            <a:spLocks/>
          </p:cNvSpPr>
          <p:nvPr/>
        </p:nvSpPr>
        <p:spPr bwMode="auto">
          <a:xfrm>
            <a:off x="0" y="4324350"/>
            <a:ext cx="1744663" cy="777875"/>
          </a:xfrm>
          <a:custGeom>
            <a:avLst/>
            <a:gdLst>
              <a:gd name="T0" fmla="*/ 0 w 372"/>
              <a:gd name="T1" fmla="*/ 0 h 166"/>
              <a:gd name="T2" fmla="*/ 372 w 372"/>
              <a:gd name="T3" fmla="*/ 166 h 166"/>
            </a:gdLst>
            <a:ahLst/>
            <a:cxnLst>
              <a:cxn ang="0">
                <a:pos x="287" y="166"/>
              </a:cxn>
              <a:cxn ang="0">
                <a:pos x="293" y="164"/>
              </a:cxn>
              <a:cxn ang="0">
                <a:pos x="294" y="163"/>
              </a:cxn>
              <a:cxn ang="0">
                <a:pos x="370" y="87"/>
              </a:cxn>
              <a:cxn ang="0">
                <a:pos x="370" y="78"/>
              </a:cxn>
              <a:cxn ang="0">
                <a:pos x="294" y="3"/>
              </a:cxn>
              <a:cxn ang="0">
                <a:pos x="293" y="2"/>
              </a:cxn>
              <a:cxn ang="0">
                <a:pos x="287" y="0"/>
              </a:cxn>
              <a:cxn ang="0">
                <a:pos x="0" y="0"/>
              </a:cxn>
              <a:cxn ang="0">
                <a:pos x="0" y="166"/>
              </a:cxn>
              <a:cxn ang="0">
                <a:pos x="287" y="166"/>
              </a:cxn>
            </a:cxnLst>
            <a:rect l="T0" t="T1" r="T2" b="T3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9E4B82-3D4D-49B0-B858-106E1F0AE037}" type="datetimeFigureOut">
              <a:rPr lang="en-US"/>
              <a:pPr>
                <a:defRPr/>
              </a:pPr>
              <a:t>8/26/2019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3" y="4529138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3472F6-107B-4CB1-82D3-8351B0CCFD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-4763" y="317817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4CE321-94C4-4E78-8AA2-3D193FC434E2}" type="datetimeFigureOut">
              <a:rPr lang="en-US"/>
              <a:pPr>
                <a:defRPr/>
              </a:pPr>
              <a:t>8/26/2019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3" y="3244850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06694C-310E-4EA1-BE46-8AF6A0E3B2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-4763" y="317817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TextBox 13"/>
          <p:cNvSpPr txBox="1"/>
          <p:nvPr/>
        </p:nvSpPr>
        <p:spPr>
          <a:xfrm>
            <a:off x="2466975" y="647700"/>
            <a:ext cx="609600" cy="585788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/>
                </a:solidFill>
                <a:latin typeface="Arial"/>
                <a:cs typeface="+mn-cs"/>
              </a:rPr>
              <a:t>“</a:t>
            </a:r>
          </a:p>
        </p:txBody>
      </p:sp>
      <p:sp>
        <p:nvSpPr>
          <p:cNvPr id="7" name="TextBox 14"/>
          <p:cNvSpPr txBox="1"/>
          <p:nvPr/>
        </p:nvSpPr>
        <p:spPr>
          <a:xfrm>
            <a:off x="11114088" y="2905125"/>
            <a:ext cx="609600" cy="584200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/>
                </a:solidFill>
                <a:latin typeface="Arial"/>
                <a:cs typeface="+mn-cs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7CC10B-2B92-4F2E-89D8-463AA9BEB3CA}" type="datetimeFigureOut">
              <a:rPr lang="en-US"/>
              <a:pPr>
                <a:defRPr/>
              </a:pPr>
              <a:t>8/26/2019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6"/>
          </p:nvPr>
        </p:nvSpPr>
        <p:spPr>
          <a:xfrm>
            <a:off x="531813" y="3244850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F62CA9-5F18-41B6-87CC-235BF8B769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-4763" y="491172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2F70F3-A81C-4058-AC73-740063369EF8}" type="datetimeFigureOut">
              <a:rPr lang="en-US"/>
              <a:pPr>
                <a:defRPr/>
              </a:pPr>
              <a:t>8/26/2019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3" y="4983163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19D1E0-333A-4741-BC9B-D8E0D5E2AA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-4763" y="491172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TextBox 16"/>
          <p:cNvSpPr txBox="1"/>
          <p:nvPr/>
        </p:nvSpPr>
        <p:spPr>
          <a:xfrm>
            <a:off x="2466975" y="647700"/>
            <a:ext cx="609600" cy="585788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/>
                </a:solidFill>
                <a:latin typeface="Arial"/>
                <a:cs typeface="+mn-cs"/>
              </a:rPr>
              <a:t>“</a:t>
            </a:r>
          </a:p>
        </p:txBody>
      </p:sp>
      <p:sp>
        <p:nvSpPr>
          <p:cNvPr id="7" name="TextBox 17"/>
          <p:cNvSpPr txBox="1"/>
          <p:nvPr/>
        </p:nvSpPr>
        <p:spPr>
          <a:xfrm>
            <a:off x="11114088" y="2905125"/>
            <a:ext cx="609600" cy="584200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/>
                </a:solidFill>
                <a:latin typeface="Arial"/>
                <a:cs typeface="+mn-cs"/>
              </a:rPr>
              <a:t>”</a:t>
            </a:r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ABE067-5F0D-4A82-9282-21397B6551D6}" type="datetimeFigureOut">
              <a:rPr lang="en-US"/>
              <a:pPr>
                <a:defRPr/>
              </a:pPr>
              <a:t>8/26/2019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6"/>
          </p:nvPr>
        </p:nvSpPr>
        <p:spPr>
          <a:xfrm>
            <a:off x="531813" y="4983163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E9E8EC-8ACF-4C31-B81B-CBA8DDF997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-4763" y="491172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187517-AB1E-4441-92F7-3CB3044A8538}" type="datetimeFigureOut">
              <a:rPr lang="en-US"/>
              <a:pPr>
                <a:defRPr/>
              </a:pPr>
              <a:t>8/26/2019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6"/>
          </p:nvPr>
        </p:nvSpPr>
        <p:spPr>
          <a:xfrm>
            <a:off x="531813" y="4983163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594158-7EBF-4FC8-8D49-74F70B6207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763879-5466-4EEF-8B88-2E038E8D717C}" type="datetimeFigureOut">
              <a:rPr lang="en-US"/>
              <a:pPr>
                <a:defRPr/>
              </a:pPr>
              <a:t>8/26/2019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A8FAB5-C03A-4C92-A565-D403C9F7B3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B8CF7F-72E7-43B7-86B6-9A5DAB2B5F08}" type="datetimeFigureOut">
              <a:rPr lang="en-US"/>
              <a:pPr>
                <a:defRPr/>
              </a:pPr>
              <a:t>8/26/2019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4A7C78-A636-4A55-945E-C7038EED56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CFA87A-738C-4C9D-9683-3BA97186A0DD}" type="datetimeFigureOut">
              <a:rPr lang="en-US"/>
              <a:pPr>
                <a:defRPr/>
              </a:pPr>
              <a:t>8/26/2019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A9B4EE-6591-42B3-A37E-6226CFB924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-4763" y="317817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B95F0B-D534-4404-AB9F-331FBCC97B31}" type="datetimeFigureOut">
              <a:rPr lang="en-US"/>
              <a:pPr>
                <a:defRPr/>
              </a:pPr>
              <a:t>8/26/2019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3" y="3244850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21C5B7-66B8-4B4B-9E8B-3F68FF27BE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C66DDD-9297-4438-A0A9-EDDE2D092A89}" type="datetimeFigureOut">
              <a:rPr lang="en-US"/>
              <a:pPr>
                <a:defRPr/>
              </a:pPr>
              <a:t>8/26/2019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8134CA-8334-405A-BD83-538921EEFA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11"/>
          <p:cNvSpPr>
            <a:spLocks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E6DB0D-89ED-4C9F-B7BB-A94CC8D9CBEC}" type="datetimeFigureOut">
              <a:rPr lang="en-US"/>
              <a:pPr>
                <a:defRPr/>
              </a:pPr>
              <a:t>8/26/2019</a:t>
            </a:fld>
            <a:endParaRPr lang="en-US"/>
          </a:p>
        </p:txBody>
      </p:sp>
      <p:sp>
        <p:nvSpPr>
          <p:cNvPr id="9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8A34EA-E6AE-4A52-AC81-F67FCDD500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11"/>
          <p:cNvSpPr>
            <a:spLocks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C2068E-E30B-493B-9055-58B1445A196D}" type="datetimeFigureOut">
              <a:rPr lang="en-US"/>
              <a:pPr>
                <a:defRPr/>
              </a:pPr>
              <a:t>8/26/2019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B97BBE-EEAA-4FA5-9552-D8264E8788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1"/>
          <p:cNvSpPr>
            <a:spLocks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067F7B-50AF-4E10-8501-8F53037F186F}" type="datetimeFigureOut">
              <a:rPr lang="en-US"/>
              <a:pPr>
                <a:defRPr/>
              </a:pPr>
              <a:t>8/26/2019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2B3AEE-075C-4D5F-B79C-82FAAE615C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8BFECC-112A-486C-99C2-3754CE53EA71}" type="datetimeFigureOut">
              <a:rPr lang="en-US"/>
              <a:pPr>
                <a:defRPr/>
              </a:pPr>
              <a:t>8/26/2019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189767-CEE7-47E3-89AC-F01A4A270C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-4763" y="491172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noProof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53569E-2864-4442-8A89-0B09044A6166}" type="datetimeFigureOut">
              <a:rPr lang="en-US"/>
              <a:pPr>
                <a:defRPr/>
              </a:pPr>
              <a:t>8/26/2019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3" y="4983163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C46BD6-3736-4700-842E-EF7AA477C2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2"/>
          <p:cNvGrpSpPr>
            <a:grpSpLocks/>
          </p:cNvGrpSpPr>
          <p:nvPr/>
        </p:nvGrpSpPr>
        <p:grpSpPr bwMode="auto">
          <a:xfrm>
            <a:off x="0" y="228600"/>
            <a:ext cx="2851150" cy="6638925"/>
            <a:chOff x="2487613" y="285750"/>
            <a:chExt cx="2428875" cy="5654676"/>
          </a:xfrm>
        </p:grpSpPr>
        <p:sp>
          <p:nvSpPr>
            <p:cNvPr id="1046" name="Freeform 11"/>
            <p:cNvSpPr>
              <a:spLocks/>
            </p:cNvSpPr>
            <p:nvPr/>
          </p:nvSpPr>
          <p:spPr bwMode="auto">
            <a:xfrm>
              <a:off x="2487613" y="2284222"/>
              <a:ext cx="85200" cy="534098"/>
            </a:xfrm>
            <a:custGeom>
              <a:avLst/>
              <a:gdLst>
                <a:gd name="T0" fmla="*/ 0 w 22"/>
                <a:gd name="T1" fmla="*/ 0 h 136"/>
                <a:gd name="T2" fmla="*/ 22 w 22"/>
                <a:gd name="T3" fmla="*/ 136 h 136"/>
              </a:gdLst>
              <a:ahLst/>
              <a:cxnLst>
                <a:cxn ang="0">
                  <a:pos x="22" y="136"/>
                </a:cxn>
                <a:cxn ang="0">
                  <a:pos x="17" y="80"/>
                </a:cxn>
                <a:cxn ang="0">
                  <a:pos x="0" y="0"/>
                </a:cxn>
                <a:cxn ang="0">
                  <a:pos x="0" y="35"/>
                </a:cxn>
                <a:cxn ang="0">
                  <a:pos x="20" y="124"/>
                </a:cxn>
                <a:cxn ang="0">
                  <a:pos x="22" y="136"/>
                </a:cxn>
              </a:cxnLst>
              <a:rect l="T0" t="T1" r="T2" b="T3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7" name="Freeform 12"/>
            <p:cNvSpPr>
              <a:spLocks/>
            </p:cNvSpPr>
            <p:nvPr/>
          </p:nvSpPr>
          <p:spPr bwMode="auto">
            <a:xfrm>
              <a:off x="2597156" y="2779108"/>
              <a:ext cx="550418" cy="1978191"/>
            </a:xfrm>
            <a:custGeom>
              <a:avLst/>
              <a:gdLst>
                <a:gd name="T0" fmla="*/ 0 w 140"/>
                <a:gd name="T1" fmla="*/ 0 h 504"/>
                <a:gd name="T2" fmla="*/ 140 w 140"/>
                <a:gd name="T3" fmla="*/ 504 h 504"/>
              </a:gdLst>
              <a:ahLst/>
              <a:cxnLst>
                <a:cxn ang="0">
                  <a:pos x="86" y="350"/>
                </a:cxn>
                <a:cxn ang="0">
                  <a:pos x="139" y="504"/>
                </a:cxn>
                <a:cxn ang="0">
                  <a:pos x="140" y="478"/>
                </a:cxn>
                <a:cxn ang="0">
                  <a:pos x="95" y="347"/>
                </a:cxn>
                <a:cxn ang="0">
                  <a:pos x="0" y="0"/>
                </a:cxn>
                <a:cxn ang="0">
                  <a:pos x="6" y="61"/>
                </a:cxn>
                <a:cxn ang="0">
                  <a:pos x="86" y="350"/>
                </a:cxn>
              </a:cxnLst>
              <a:rect l="T0" t="T1" r="T2" b="T3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8" name="Freeform 13"/>
            <p:cNvSpPr>
              <a:spLocks/>
            </p:cNvSpPr>
            <p:nvPr/>
          </p:nvSpPr>
          <p:spPr bwMode="auto">
            <a:xfrm>
              <a:off x="3174622" y="4730255"/>
              <a:ext cx="519314" cy="1210171"/>
            </a:xfrm>
            <a:custGeom>
              <a:avLst/>
              <a:gdLst>
                <a:gd name="T0" fmla="*/ 0 w 132"/>
                <a:gd name="T1" fmla="*/ 0 h 308"/>
                <a:gd name="T2" fmla="*/ 132 w 132"/>
                <a:gd name="T3" fmla="*/ 308 h 308"/>
              </a:gdLst>
              <a:ahLst/>
              <a:cxnLst>
                <a:cxn ang="0">
                  <a:pos x="8" y="22"/>
                </a:cxn>
                <a:cxn ang="0">
                  <a:pos x="0" y="0"/>
                </a:cxn>
                <a:cxn ang="0">
                  <a:pos x="0" y="29"/>
                </a:cxn>
                <a:cxn ang="0">
                  <a:pos x="68" y="194"/>
                </a:cxn>
                <a:cxn ang="0">
                  <a:pos x="123" y="308"/>
                </a:cxn>
                <a:cxn ang="0">
                  <a:pos x="132" y="308"/>
                </a:cxn>
                <a:cxn ang="0">
                  <a:pos x="77" y="190"/>
                </a:cxn>
                <a:cxn ang="0">
                  <a:pos x="8" y="22"/>
                </a:cxn>
              </a:cxnLst>
              <a:rect l="T0" t="T1" r="T2" b="T3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9" name="Freeform 14"/>
            <p:cNvSpPr>
              <a:spLocks/>
            </p:cNvSpPr>
            <p:nvPr/>
          </p:nvSpPr>
          <p:spPr bwMode="auto">
            <a:xfrm>
              <a:off x="3305804" y="5630785"/>
              <a:ext cx="146057" cy="309641"/>
            </a:xfrm>
            <a:custGeom>
              <a:avLst/>
              <a:gdLst>
                <a:gd name="T0" fmla="*/ 0 w 37"/>
                <a:gd name="T1" fmla="*/ 0 h 79"/>
                <a:gd name="T2" fmla="*/ 37 w 37"/>
                <a:gd name="T3" fmla="*/ 79 h 79"/>
              </a:gdLst>
              <a:ahLst/>
              <a:cxnLst>
                <a:cxn ang="0">
                  <a:pos x="28" y="79"/>
                </a:cxn>
                <a:cxn ang="0">
                  <a:pos x="37" y="79"/>
                </a:cxn>
                <a:cxn ang="0">
                  <a:pos x="0" y="0"/>
                </a:cxn>
                <a:cxn ang="0">
                  <a:pos x="28" y="79"/>
                </a:cxn>
              </a:cxnLst>
              <a:rect l="T0" t="T1" r="T2" b="T3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50" name="Freeform 15"/>
            <p:cNvSpPr>
              <a:spLocks/>
            </p:cNvSpPr>
            <p:nvPr/>
          </p:nvSpPr>
          <p:spPr bwMode="auto">
            <a:xfrm>
              <a:off x="2572813" y="2818321"/>
              <a:ext cx="700533" cy="2834099"/>
            </a:xfrm>
            <a:custGeom>
              <a:avLst/>
              <a:gdLst>
                <a:gd name="T0" fmla="*/ 0 w 178"/>
                <a:gd name="T1" fmla="*/ 0 h 722"/>
                <a:gd name="T2" fmla="*/ 178 w 178"/>
                <a:gd name="T3" fmla="*/ 722 h 722"/>
              </a:gdLst>
              <a:ahLst/>
              <a:cxnLst>
                <a:cxn ang="0">
                  <a:pos x="162" y="660"/>
                </a:cxn>
                <a:cxn ang="0">
                  <a:pos x="116" y="534"/>
                </a:cxn>
                <a:cxn ang="0">
                  <a:pos x="40" y="236"/>
                </a:cxn>
                <a:cxn ang="0">
                  <a:pos x="12" y="51"/>
                </a:cxn>
                <a:cxn ang="0">
                  <a:pos x="0" y="0"/>
                </a:cxn>
                <a:cxn ang="0">
                  <a:pos x="33" y="237"/>
                </a:cxn>
                <a:cxn ang="0">
                  <a:pos x="107" y="537"/>
                </a:cxn>
                <a:cxn ang="0">
                  <a:pos x="160" y="681"/>
                </a:cxn>
                <a:cxn ang="0">
                  <a:pos x="178" y="722"/>
                </a:cxn>
                <a:cxn ang="0">
                  <a:pos x="174" y="708"/>
                </a:cxn>
                <a:cxn ang="0">
                  <a:pos x="162" y="660"/>
                </a:cxn>
              </a:cxnLst>
              <a:rect l="T0" t="T1" r="T2" b="T3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51" name="Freeform 16"/>
            <p:cNvSpPr>
              <a:spLocks/>
            </p:cNvSpPr>
            <p:nvPr/>
          </p:nvSpPr>
          <p:spPr bwMode="auto">
            <a:xfrm>
              <a:off x="2506546" y="285750"/>
              <a:ext cx="90610" cy="2493358"/>
            </a:xfrm>
            <a:custGeom>
              <a:avLst/>
              <a:gdLst>
                <a:gd name="T0" fmla="*/ 0 w 23"/>
                <a:gd name="T1" fmla="*/ 0 h 635"/>
                <a:gd name="T2" fmla="*/ 23 w 23"/>
                <a:gd name="T3" fmla="*/ 635 h 635"/>
              </a:gdLst>
              <a:ahLst/>
              <a:cxnLst>
                <a:cxn ang="0">
                  <a:pos x="11" y="577"/>
                </a:cxn>
                <a:cxn ang="0">
                  <a:pos x="12" y="589"/>
                </a:cxn>
                <a:cxn ang="0">
                  <a:pos x="22" y="632"/>
                </a:cxn>
                <a:cxn ang="0">
                  <a:pos x="23" y="635"/>
                </a:cxn>
                <a:cxn ang="0">
                  <a:pos x="17" y="576"/>
                </a:cxn>
                <a:cxn ang="0">
                  <a:pos x="5" y="269"/>
                </a:cxn>
                <a:cxn ang="0">
                  <a:pos x="15" y="0"/>
                </a:cxn>
                <a:cxn ang="0">
                  <a:pos x="12" y="0"/>
                </a:cxn>
                <a:cxn ang="0">
                  <a:pos x="1" y="269"/>
                </a:cxn>
                <a:cxn ang="0">
                  <a:pos x="11" y="577"/>
                </a:cxn>
              </a:cxnLst>
              <a:rect l="T0" t="T1" r="T2" b="T3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52" name="Freeform 17"/>
            <p:cNvSpPr>
              <a:spLocks/>
            </p:cNvSpPr>
            <p:nvPr/>
          </p:nvSpPr>
          <p:spPr bwMode="auto">
            <a:xfrm>
              <a:off x="2553880" y="2599273"/>
              <a:ext cx="67619" cy="420517"/>
            </a:xfrm>
            <a:custGeom>
              <a:avLst/>
              <a:gdLst>
                <a:gd name="T0" fmla="*/ 0 w 17"/>
                <a:gd name="T1" fmla="*/ 0 h 107"/>
                <a:gd name="T2" fmla="*/ 17 w 17"/>
                <a:gd name="T3" fmla="*/ 107 h 107"/>
              </a:gdLst>
              <a:ahLst/>
              <a:cxnLst>
                <a:cxn ang="0">
                  <a:pos x="0" y="0"/>
                </a:cxn>
                <a:cxn ang="0">
                  <a:pos x="5" y="56"/>
                </a:cxn>
                <a:cxn ang="0">
                  <a:pos x="17" y="107"/>
                </a:cxn>
                <a:cxn ang="0">
                  <a:pos x="11" y="46"/>
                </a:cxn>
                <a:cxn ang="0">
                  <a:pos x="10" y="43"/>
                </a:cxn>
                <a:cxn ang="0">
                  <a:pos x="0" y="0"/>
                </a:cxn>
              </a:cxnLst>
              <a:rect l="T0" t="T1" r="T2" b="T3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53" name="Freeform 18"/>
            <p:cNvSpPr>
              <a:spLocks/>
            </p:cNvSpPr>
            <p:nvPr/>
          </p:nvSpPr>
          <p:spPr bwMode="auto">
            <a:xfrm>
              <a:off x="3143518" y="4757298"/>
              <a:ext cx="162286" cy="873487"/>
            </a:xfrm>
            <a:custGeom>
              <a:avLst/>
              <a:gdLst>
                <a:gd name="T0" fmla="*/ 0 w 41"/>
                <a:gd name="T1" fmla="*/ 0 h 222"/>
                <a:gd name="T2" fmla="*/ 41 w 41"/>
                <a:gd name="T3" fmla="*/ 222 h 222"/>
              </a:gdLst>
              <a:ahLst/>
              <a:cxnLst>
                <a:cxn ang="0">
                  <a:pos x="0" y="0"/>
                </a:cxn>
                <a:cxn ang="0">
                  <a:pos x="5" y="93"/>
                </a:cxn>
                <a:cxn ang="0">
                  <a:pos x="17" y="166"/>
                </a:cxn>
                <a:cxn ang="0">
                  <a:pos x="24" y="184"/>
                </a:cxn>
                <a:cxn ang="0">
                  <a:pos x="41" y="222"/>
                </a:cxn>
                <a:cxn ang="0">
                  <a:pos x="38" y="212"/>
                </a:cxn>
                <a:cxn ang="0">
                  <a:pos x="13" y="92"/>
                </a:cxn>
                <a:cxn ang="0">
                  <a:pos x="8" y="22"/>
                </a:cxn>
                <a:cxn ang="0">
                  <a:pos x="7" y="18"/>
                </a:cxn>
                <a:cxn ang="0">
                  <a:pos x="0" y="0"/>
                </a:cxn>
              </a:cxnLst>
              <a:rect l="T0" t="T1" r="T2" b="T3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54" name="Freeform 19"/>
            <p:cNvSpPr>
              <a:spLocks/>
            </p:cNvSpPr>
            <p:nvPr/>
          </p:nvSpPr>
          <p:spPr bwMode="auto">
            <a:xfrm>
              <a:off x="3147575" y="1282282"/>
              <a:ext cx="1768913" cy="3447973"/>
            </a:xfrm>
            <a:custGeom>
              <a:avLst/>
              <a:gdLst>
                <a:gd name="T0" fmla="*/ 0 w 450"/>
                <a:gd name="T1" fmla="*/ 0 h 878"/>
                <a:gd name="T2" fmla="*/ 450 w 450"/>
                <a:gd name="T3" fmla="*/ 878 h 878"/>
              </a:gdLst>
              <a:ahLst/>
              <a:cxnLst>
                <a:cxn ang="0">
                  <a:pos x="7" y="854"/>
                </a:cxn>
                <a:cxn ang="0">
                  <a:pos x="50" y="613"/>
                </a:cxn>
                <a:cxn ang="0">
                  <a:pos x="149" y="388"/>
                </a:cxn>
                <a:cxn ang="0">
                  <a:pos x="285" y="183"/>
                </a:cxn>
                <a:cxn ang="0">
                  <a:pos x="364" y="89"/>
                </a:cxn>
                <a:cxn ang="0">
                  <a:pos x="406" y="44"/>
                </a:cxn>
                <a:cxn ang="0">
                  <a:pos x="450" y="1"/>
                </a:cxn>
                <a:cxn ang="0">
                  <a:pos x="450" y="0"/>
                </a:cxn>
                <a:cxn ang="0">
                  <a:pos x="405" y="43"/>
                </a:cxn>
                <a:cxn ang="0">
                  <a:pos x="363" y="88"/>
                </a:cxn>
                <a:cxn ang="0">
                  <a:pos x="283" y="181"/>
                </a:cxn>
                <a:cxn ang="0">
                  <a:pos x="145" y="386"/>
                </a:cxn>
                <a:cxn ang="0">
                  <a:pos x="45" y="611"/>
                </a:cxn>
                <a:cxn ang="0">
                  <a:pos x="0" y="854"/>
                </a:cxn>
                <a:cxn ang="0">
                  <a:pos x="0" y="859"/>
                </a:cxn>
                <a:cxn ang="0">
                  <a:pos x="7" y="878"/>
                </a:cxn>
                <a:cxn ang="0">
                  <a:pos x="7" y="854"/>
                </a:cxn>
              </a:cxnLst>
              <a:rect l="T0" t="T1" r="T2" b="T3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55" name="Freeform 20"/>
            <p:cNvSpPr>
              <a:spLocks/>
            </p:cNvSpPr>
            <p:nvPr/>
          </p:nvSpPr>
          <p:spPr bwMode="auto">
            <a:xfrm>
              <a:off x="3273346" y="5652419"/>
              <a:ext cx="137943" cy="288007"/>
            </a:xfrm>
            <a:custGeom>
              <a:avLst/>
              <a:gdLst>
                <a:gd name="T0" fmla="*/ 0 w 35"/>
                <a:gd name="T1" fmla="*/ 0 h 73"/>
                <a:gd name="T2" fmla="*/ 35 w 35"/>
                <a:gd name="T3" fmla="*/ 73 h 73"/>
              </a:gdLst>
              <a:ahLst/>
              <a:cxnLst>
                <a:cxn ang="0">
                  <a:pos x="0" y="0"/>
                </a:cxn>
                <a:cxn ang="0">
                  <a:pos x="26" y="73"/>
                </a:cxn>
                <a:cxn ang="0">
                  <a:pos x="35" y="73"/>
                </a:cxn>
                <a:cxn ang="0">
                  <a:pos x="0" y="0"/>
                </a:cxn>
              </a:cxnLst>
              <a:rect l="T0" t="T1" r="T2" b="T3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56" name="Freeform 21"/>
            <p:cNvSpPr>
              <a:spLocks/>
            </p:cNvSpPr>
            <p:nvPr/>
          </p:nvSpPr>
          <p:spPr bwMode="auto">
            <a:xfrm>
              <a:off x="3143518" y="4655887"/>
              <a:ext cx="31104" cy="189300"/>
            </a:xfrm>
            <a:custGeom>
              <a:avLst/>
              <a:gdLst>
                <a:gd name="T0" fmla="*/ 0 w 8"/>
                <a:gd name="T1" fmla="*/ 0 h 48"/>
                <a:gd name="T2" fmla="*/ 8 w 8"/>
                <a:gd name="T3" fmla="*/ 48 h 48"/>
              </a:gdLst>
              <a:ahLst/>
              <a:cxnLst>
                <a:cxn ang="0">
                  <a:pos x="7" y="44"/>
                </a:cxn>
                <a:cxn ang="0">
                  <a:pos x="8" y="48"/>
                </a:cxn>
                <a:cxn ang="0">
                  <a:pos x="8" y="19"/>
                </a:cxn>
                <a:cxn ang="0">
                  <a:pos x="1" y="0"/>
                </a:cxn>
                <a:cxn ang="0">
                  <a:pos x="0" y="26"/>
                </a:cxn>
                <a:cxn ang="0">
                  <a:pos x="7" y="44"/>
                </a:cxn>
              </a:cxnLst>
              <a:rect l="T0" t="T1" r="T2" b="T3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57" name="Freeform 22"/>
            <p:cNvSpPr>
              <a:spLocks/>
            </p:cNvSpPr>
            <p:nvPr/>
          </p:nvSpPr>
          <p:spPr bwMode="auto">
            <a:xfrm>
              <a:off x="3211137" y="5410385"/>
              <a:ext cx="204209" cy="530041"/>
            </a:xfrm>
            <a:custGeom>
              <a:avLst/>
              <a:gdLst>
                <a:gd name="T0" fmla="*/ 0 w 52"/>
                <a:gd name="T1" fmla="*/ 0 h 135"/>
                <a:gd name="T2" fmla="*/ 52 w 52"/>
                <a:gd name="T3" fmla="*/ 135 h 135"/>
              </a:gdLst>
              <a:ahLst/>
              <a:cxnLst>
                <a:cxn ang="0">
                  <a:pos x="7" y="18"/>
                </a:cxn>
                <a:cxn ang="0">
                  <a:pos x="0" y="0"/>
                </a:cxn>
                <a:cxn ang="0">
                  <a:pos x="12" y="48"/>
                </a:cxn>
                <a:cxn ang="0">
                  <a:pos x="16" y="62"/>
                </a:cxn>
                <a:cxn ang="0">
                  <a:pos x="51" y="135"/>
                </a:cxn>
                <a:cxn ang="0">
                  <a:pos x="52" y="135"/>
                </a:cxn>
                <a:cxn ang="0">
                  <a:pos x="24" y="56"/>
                </a:cxn>
                <a:cxn ang="0">
                  <a:pos x="7" y="18"/>
                </a:cxn>
              </a:cxnLst>
              <a:rect l="T0" t="T1" r="T2" b="T3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grpSp>
        <p:nvGrpSpPr>
          <p:cNvPr id="1027" name="Group 9"/>
          <p:cNvGrpSpPr>
            <a:grpSpLocks/>
          </p:cNvGrpSpPr>
          <p:nvPr/>
        </p:nvGrpSpPr>
        <p:grpSpPr bwMode="auto">
          <a:xfrm>
            <a:off x="26988" y="0"/>
            <a:ext cx="2357437" cy="6853238"/>
            <a:chOff x="6627813" y="194833"/>
            <a:chExt cx="1952625" cy="5678918"/>
          </a:xfrm>
        </p:grpSpPr>
        <p:sp>
          <p:nvSpPr>
            <p:cNvPr id="1034" name="Freeform 27"/>
            <p:cNvSpPr>
              <a:spLocks/>
            </p:cNvSpPr>
            <p:nvPr/>
          </p:nvSpPr>
          <p:spPr bwMode="auto">
            <a:xfrm>
              <a:off x="6627813" y="194833"/>
              <a:ext cx="408933" cy="3646504"/>
            </a:xfrm>
            <a:custGeom>
              <a:avLst/>
              <a:gdLst>
                <a:gd name="T0" fmla="*/ 0 w 103"/>
                <a:gd name="T1" fmla="*/ 0 h 920"/>
                <a:gd name="T2" fmla="*/ 103 w 103"/>
                <a:gd name="T3" fmla="*/ 920 h 920"/>
              </a:gdLst>
              <a:ahLst/>
              <a:cxnLst>
                <a:cxn ang="0">
                  <a:pos x="7" y="210"/>
                </a:cxn>
                <a:cxn ang="0">
                  <a:pos x="26" y="445"/>
                </a:cxn>
                <a:cxn ang="0">
                  <a:pos x="57" y="679"/>
                </a:cxn>
                <a:cxn ang="0">
                  <a:pos x="101" y="911"/>
                </a:cxn>
                <a:cxn ang="0">
                  <a:pos x="103" y="920"/>
                </a:cxn>
                <a:cxn ang="0">
                  <a:pos x="99" y="874"/>
                </a:cxn>
                <a:cxn ang="0">
                  <a:pos x="99" y="866"/>
                </a:cxn>
                <a:cxn ang="0">
                  <a:pos x="63" y="678"/>
                </a:cxn>
                <a:cxn ang="0">
                  <a:pos x="30" y="444"/>
                </a:cxn>
                <a:cxn ang="0">
                  <a:pos x="9" y="209"/>
                </a:cxn>
                <a:cxn ang="0">
                  <a:pos x="3" y="92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92"/>
                </a:cxn>
                <a:cxn ang="0">
                  <a:pos x="7" y="210"/>
                </a:cxn>
              </a:cxnLst>
              <a:rect l="T0" t="T1" r="T2" b="T3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35" name="Freeform 28"/>
            <p:cNvSpPr>
              <a:spLocks/>
            </p:cNvSpPr>
            <p:nvPr/>
          </p:nvSpPr>
          <p:spPr bwMode="auto">
            <a:xfrm>
              <a:off x="7061730" y="3771618"/>
              <a:ext cx="349763" cy="1310216"/>
            </a:xfrm>
            <a:custGeom>
              <a:avLst/>
              <a:gdLst>
                <a:gd name="T0" fmla="*/ 0 w 88"/>
                <a:gd name="T1" fmla="*/ 0 h 330"/>
                <a:gd name="T2" fmla="*/ 88 w 88"/>
                <a:gd name="T3" fmla="*/ 330 h 330"/>
              </a:gdLst>
              <a:ahLst/>
              <a:cxnLst>
                <a:cxn ang="0">
                  <a:pos x="53" y="229"/>
                </a:cxn>
                <a:cxn ang="0">
                  <a:pos x="88" y="330"/>
                </a:cxn>
                <a:cxn ang="0">
                  <a:pos x="88" y="308"/>
                </a:cxn>
                <a:cxn ang="0">
                  <a:pos x="88" y="304"/>
                </a:cxn>
                <a:cxn ang="0">
                  <a:pos x="62" y="226"/>
                </a:cxn>
                <a:cxn ang="0">
                  <a:pos x="0" y="0"/>
                </a:cxn>
                <a:cxn ang="0">
                  <a:pos x="7" y="63"/>
                </a:cxn>
                <a:cxn ang="0">
                  <a:pos x="53" y="229"/>
                </a:cxn>
              </a:cxnLst>
              <a:rect l="T0" t="T1" r="T2" b="T3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36" name="Freeform 29"/>
            <p:cNvSpPr>
              <a:spLocks/>
            </p:cNvSpPr>
            <p:nvPr/>
          </p:nvSpPr>
          <p:spPr bwMode="auto">
            <a:xfrm>
              <a:off x="7439105" y="5052893"/>
              <a:ext cx="357653" cy="820858"/>
            </a:xfrm>
            <a:custGeom>
              <a:avLst/>
              <a:gdLst>
                <a:gd name="T0" fmla="*/ 0 w 90"/>
                <a:gd name="T1" fmla="*/ 0 h 207"/>
                <a:gd name="T2" fmla="*/ 90 w 90"/>
                <a:gd name="T3" fmla="*/ 207 h 207"/>
              </a:gdLst>
              <a:ahLst/>
              <a:cxnLst>
                <a:cxn ang="0">
                  <a:pos x="6" y="15"/>
                </a:cxn>
                <a:cxn ang="0">
                  <a:pos x="0" y="0"/>
                </a:cxn>
                <a:cxn ang="0">
                  <a:pos x="1" y="29"/>
                </a:cxn>
                <a:cxn ang="0">
                  <a:pos x="42" y="127"/>
                </a:cxn>
                <a:cxn ang="0">
                  <a:pos x="80" y="207"/>
                </a:cxn>
                <a:cxn ang="0">
                  <a:pos x="90" y="207"/>
                </a:cxn>
                <a:cxn ang="0">
                  <a:pos x="50" y="123"/>
                </a:cxn>
                <a:cxn ang="0">
                  <a:pos x="6" y="15"/>
                </a:cxn>
              </a:cxnLst>
              <a:rect l="T0" t="T1" r="T2" b="T3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37" name="Freeform 30"/>
            <p:cNvSpPr>
              <a:spLocks/>
            </p:cNvSpPr>
            <p:nvPr/>
          </p:nvSpPr>
          <p:spPr bwMode="auto">
            <a:xfrm>
              <a:off x="7036746" y="3811082"/>
              <a:ext cx="457585" cy="1853508"/>
            </a:xfrm>
            <a:custGeom>
              <a:avLst/>
              <a:gdLst>
                <a:gd name="T0" fmla="*/ 0 w 115"/>
                <a:gd name="T1" fmla="*/ 0 h 467"/>
                <a:gd name="T2" fmla="*/ 115 w 115"/>
                <a:gd name="T3" fmla="*/ 467 h 467"/>
              </a:gdLst>
              <a:ahLst/>
              <a:cxnLst>
                <a:cxn ang="0">
                  <a:pos x="101" y="409"/>
                </a:cxn>
                <a:cxn ang="0">
                  <a:pos x="78" y="344"/>
                </a:cxn>
                <a:cxn ang="0">
                  <a:pos x="29" y="151"/>
                </a:cxn>
                <a:cxn ang="0">
                  <a:pos x="13" y="53"/>
                </a:cxn>
                <a:cxn ang="0">
                  <a:pos x="0" y="0"/>
                </a:cxn>
                <a:cxn ang="0">
                  <a:pos x="21" y="152"/>
                </a:cxn>
                <a:cxn ang="0">
                  <a:pos x="69" y="347"/>
                </a:cxn>
                <a:cxn ang="0">
                  <a:pos x="103" y="441"/>
                </a:cxn>
                <a:cxn ang="0">
                  <a:pos x="115" y="467"/>
                </a:cxn>
                <a:cxn ang="0">
                  <a:pos x="112" y="458"/>
                </a:cxn>
                <a:cxn ang="0">
                  <a:pos x="101" y="409"/>
                </a:cxn>
              </a:cxnLst>
              <a:rect l="T0" t="T1" r="T2" b="T3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38" name="Freeform 31"/>
            <p:cNvSpPr>
              <a:spLocks/>
            </p:cNvSpPr>
            <p:nvPr/>
          </p:nvSpPr>
          <p:spPr bwMode="auto">
            <a:xfrm>
              <a:off x="6993355" y="1263001"/>
              <a:ext cx="144639" cy="2508617"/>
            </a:xfrm>
            <a:custGeom>
              <a:avLst/>
              <a:gdLst>
                <a:gd name="T0" fmla="*/ 0 w 36"/>
                <a:gd name="T1" fmla="*/ 0 h 633"/>
                <a:gd name="T2" fmla="*/ 36 w 36"/>
                <a:gd name="T3" fmla="*/ 633 h 633"/>
              </a:gdLst>
              <a:ahLst/>
              <a:cxnLst>
                <a:cxn ang="0">
                  <a:pos x="17" y="633"/>
                </a:cxn>
                <a:cxn ang="0">
                  <a:pos x="13" y="597"/>
                </a:cxn>
                <a:cxn ang="0">
                  <a:pos x="5" y="398"/>
                </a:cxn>
                <a:cxn ang="0">
                  <a:pos x="13" y="198"/>
                </a:cxn>
                <a:cxn ang="0">
                  <a:pos x="22" y="99"/>
                </a:cxn>
                <a:cxn ang="0">
                  <a:pos x="36" y="0"/>
                </a:cxn>
                <a:cxn ang="0">
                  <a:pos x="35" y="0"/>
                </a:cxn>
                <a:cxn ang="0">
                  <a:pos x="20" y="99"/>
                </a:cxn>
                <a:cxn ang="0">
                  <a:pos x="10" y="198"/>
                </a:cxn>
                <a:cxn ang="0">
                  <a:pos x="1" y="398"/>
                </a:cxn>
                <a:cxn ang="0">
                  <a:pos x="7" y="589"/>
                </a:cxn>
                <a:cxn ang="0">
                  <a:pos x="16" y="632"/>
                </a:cxn>
                <a:cxn ang="0">
                  <a:pos x="17" y="633"/>
                </a:cxn>
              </a:cxnLst>
              <a:rect l="T0" t="T1" r="T2" b="T3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39" name="Freeform 32"/>
            <p:cNvSpPr>
              <a:spLocks/>
            </p:cNvSpPr>
            <p:nvPr/>
          </p:nvSpPr>
          <p:spPr bwMode="auto">
            <a:xfrm>
              <a:off x="7525889" y="5640911"/>
              <a:ext cx="111767" cy="232840"/>
            </a:xfrm>
            <a:custGeom>
              <a:avLst/>
              <a:gdLst>
                <a:gd name="T0" fmla="*/ 0 w 28"/>
                <a:gd name="T1" fmla="*/ 0 h 59"/>
                <a:gd name="T2" fmla="*/ 28 w 28"/>
                <a:gd name="T3" fmla="*/ 59 h 59"/>
              </a:gdLst>
              <a:ahLst/>
              <a:cxnLst>
                <a:cxn ang="0">
                  <a:pos x="22" y="59"/>
                </a:cxn>
                <a:cxn ang="0">
                  <a:pos x="28" y="59"/>
                </a:cxn>
                <a:cxn ang="0">
                  <a:pos x="0" y="0"/>
                </a:cxn>
                <a:cxn ang="0">
                  <a:pos x="22" y="59"/>
                </a:cxn>
              </a:cxnLst>
              <a:rect l="T0" t="T1" r="T2" b="T3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0" name="Freeform 33"/>
            <p:cNvSpPr>
              <a:spLocks/>
            </p:cNvSpPr>
            <p:nvPr/>
          </p:nvSpPr>
          <p:spPr bwMode="auto">
            <a:xfrm>
              <a:off x="7020967" y="3599290"/>
              <a:ext cx="68375" cy="423584"/>
            </a:xfrm>
            <a:custGeom>
              <a:avLst/>
              <a:gdLst>
                <a:gd name="T0" fmla="*/ 0 w 17"/>
                <a:gd name="T1" fmla="*/ 0 h 107"/>
                <a:gd name="T2" fmla="*/ 17 w 17"/>
                <a:gd name="T3" fmla="*/ 107 h 107"/>
              </a:gdLst>
              <a:ahLst/>
              <a:cxnLst>
                <a:cxn ang="0">
                  <a:pos x="4" y="54"/>
                </a:cxn>
                <a:cxn ang="0">
                  <a:pos x="17" y="107"/>
                </a:cxn>
                <a:cxn ang="0">
                  <a:pos x="10" y="44"/>
                </a:cxn>
                <a:cxn ang="0">
                  <a:pos x="9" y="43"/>
                </a:cxn>
                <a:cxn ang="0">
                  <a:pos x="0" y="0"/>
                </a:cxn>
                <a:cxn ang="0">
                  <a:pos x="0" y="8"/>
                </a:cxn>
                <a:cxn ang="0">
                  <a:pos x="4" y="54"/>
                </a:cxn>
              </a:cxnLst>
              <a:rect l="T0" t="T1" r="T2" b="T3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1" name="Freeform 34"/>
            <p:cNvSpPr>
              <a:spLocks/>
            </p:cNvSpPr>
            <p:nvPr/>
          </p:nvSpPr>
          <p:spPr bwMode="auto">
            <a:xfrm>
              <a:off x="7411493" y="2802110"/>
              <a:ext cx="1168945" cy="2250783"/>
            </a:xfrm>
            <a:custGeom>
              <a:avLst/>
              <a:gdLst>
                <a:gd name="T0" fmla="*/ 0 w 294"/>
                <a:gd name="T1" fmla="*/ 0 h 568"/>
                <a:gd name="T2" fmla="*/ 294 w 294"/>
                <a:gd name="T3" fmla="*/ 568 h 568"/>
              </a:gdLst>
              <a:ahLst/>
              <a:cxnLst>
                <a:cxn ang="0">
                  <a:pos x="8" y="553"/>
                </a:cxn>
                <a:cxn ang="0">
                  <a:pos x="35" y="397"/>
                </a:cxn>
                <a:cxn ang="0">
                  <a:pos x="99" y="252"/>
                </a:cxn>
                <a:cxn ang="0">
                  <a:pos x="187" y="119"/>
                </a:cxn>
                <a:cxn ang="0">
                  <a:pos x="238" y="58"/>
                </a:cxn>
                <a:cxn ang="0">
                  <a:pos x="265" y="28"/>
                </a:cxn>
                <a:cxn ang="0">
                  <a:pos x="294" y="0"/>
                </a:cxn>
                <a:cxn ang="0">
                  <a:pos x="293" y="0"/>
                </a:cxn>
                <a:cxn ang="0">
                  <a:pos x="264" y="27"/>
                </a:cxn>
                <a:cxn ang="0">
                  <a:pos x="237" y="56"/>
                </a:cxn>
                <a:cxn ang="0">
                  <a:pos x="185" y="117"/>
                </a:cxn>
                <a:cxn ang="0">
                  <a:pos x="95" y="249"/>
                </a:cxn>
                <a:cxn ang="0">
                  <a:pos x="30" y="396"/>
                </a:cxn>
                <a:cxn ang="0">
                  <a:pos x="0" y="549"/>
                </a:cxn>
                <a:cxn ang="0">
                  <a:pos x="7" y="568"/>
                </a:cxn>
                <a:cxn ang="0">
                  <a:pos x="8" y="553"/>
                </a:cxn>
              </a:cxnLst>
              <a:rect l="T0" t="T1" r="T2" b="T3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2" name="Freeform 35"/>
            <p:cNvSpPr>
              <a:spLocks/>
            </p:cNvSpPr>
            <p:nvPr/>
          </p:nvSpPr>
          <p:spPr bwMode="auto">
            <a:xfrm>
              <a:off x="7494331" y="5664590"/>
              <a:ext cx="99932" cy="209161"/>
            </a:xfrm>
            <a:custGeom>
              <a:avLst/>
              <a:gdLst>
                <a:gd name="T0" fmla="*/ 0 w 25"/>
                <a:gd name="T1" fmla="*/ 0 h 53"/>
                <a:gd name="T2" fmla="*/ 25 w 25"/>
                <a:gd name="T3" fmla="*/ 53 h 53"/>
              </a:gdLst>
              <a:ahLst/>
              <a:cxnLst>
                <a:cxn ang="0">
                  <a:pos x="0" y="0"/>
                </a:cxn>
                <a:cxn ang="0">
                  <a:pos x="19" y="53"/>
                </a:cxn>
                <a:cxn ang="0">
                  <a:pos x="25" y="53"/>
                </a:cxn>
                <a:cxn ang="0">
                  <a:pos x="0" y="0"/>
                </a:cxn>
              </a:cxnLst>
              <a:rect l="T0" t="T1" r="T2" b="T3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3" name="Freeform 36"/>
            <p:cNvSpPr>
              <a:spLocks/>
            </p:cNvSpPr>
            <p:nvPr/>
          </p:nvSpPr>
          <p:spPr bwMode="auto">
            <a:xfrm>
              <a:off x="7411493" y="5081833"/>
              <a:ext cx="114396" cy="559078"/>
            </a:xfrm>
            <a:custGeom>
              <a:avLst/>
              <a:gdLst>
                <a:gd name="T0" fmla="*/ 0 w 29"/>
                <a:gd name="T1" fmla="*/ 0 h 141"/>
                <a:gd name="T2" fmla="*/ 29 w 29"/>
                <a:gd name="T3" fmla="*/ 141 h 141"/>
              </a:gdLst>
              <a:ahLst/>
              <a:cxnLst>
                <a:cxn ang="0">
                  <a:pos x="0" y="0"/>
                </a:cxn>
                <a:cxn ang="0">
                  <a:pos x="7" y="89"/>
                </a:cxn>
                <a:cxn ang="0">
                  <a:pos x="18" y="117"/>
                </a:cxn>
                <a:cxn ang="0">
                  <a:pos x="29" y="141"/>
                </a:cxn>
                <a:cxn ang="0">
                  <a:pos x="27" y="135"/>
                </a:cxn>
                <a:cxn ang="0">
                  <a:pos x="8" y="22"/>
                </a:cxn>
                <a:cxn ang="0">
                  <a:pos x="4" y="11"/>
                </a:cxn>
                <a:cxn ang="0">
                  <a:pos x="0" y="0"/>
                </a:cxn>
              </a:cxnLst>
              <a:rect l="T0" t="T1" r="T2" b="T3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4" name="Freeform 37"/>
            <p:cNvSpPr>
              <a:spLocks/>
            </p:cNvSpPr>
            <p:nvPr/>
          </p:nvSpPr>
          <p:spPr bwMode="auto">
            <a:xfrm>
              <a:off x="7411493" y="4977910"/>
              <a:ext cx="32872" cy="189429"/>
            </a:xfrm>
            <a:custGeom>
              <a:avLst/>
              <a:gdLst>
                <a:gd name="T0" fmla="*/ 0 w 8"/>
                <a:gd name="T1" fmla="*/ 0 h 48"/>
                <a:gd name="T2" fmla="*/ 8 w 8"/>
                <a:gd name="T3" fmla="*/ 48 h 48"/>
              </a:gdLst>
              <a:ahLst/>
              <a:cxnLst>
                <a:cxn ang="0">
                  <a:pos x="0" y="26"/>
                </a:cxn>
                <a:cxn ang="0">
                  <a:pos x="4" y="37"/>
                </a:cxn>
                <a:cxn ang="0">
                  <a:pos x="8" y="48"/>
                </a:cxn>
                <a:cxn ang="0">
                  <a:pos x="7" y="19"/>
                </a:cxn>
                <a:cxn ang="0">
                  <a:pos x="0" y="0"/>
                </a:cxn>
                <a:cxn ang="0">
                  <a:pos x="0" y="4"/>
                </a:cxn>
                <a:cxn ang="0">
                  <a:pos x="0" y="26"/>
                </a:cxn>
              </a:cxnLst>
              <a:rect l="T0" t="T1" r="T2" b="T3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5" name="Freeform 38"/>
            <p:cNvSpPr>
              <a:spLocks/>
            </p:cNvSpPr>
            <p:nvPr/>
          </p:nvSpPr>
          <p:spPr bwMode="auto">
            <a:xfrm>
              <a:off x="7439105" y="5434381"/>
              <a:ext cx="174882" cy="439370"/>
            </a:xfrm>
            <a:custGeom>
              <a:avLst/>
              <a:gdLst>
                <a:gd name="T0" fmla="*/ 0 w 44"/>
                <a:gd name="T1" fmla="*/ 0 h 111"/>
                <a:gd name="T2" fmla="*/ 44 w 44"/>
                <a:gd name="T3" fmla="*/ 111 h 111"/>
              </a:gdLst>
              <a:ahLst/>
              <a:cxnLst>
                <a:cxn ang="0">
                  <a:pos x="11" y="28"/>
                </a:cxn>
                <a:cxn ang="0">
                  <a:pos x="0" y="0"/>
                </a:cxn>
                <a:cxn ang="0">
                  <a:pos x="11" y="49"/>
                </a:cxn>
                <a:cxn ang="0">
                  <a:pos x="14" y="58"/>
                </a:cxn>
                <a:cxn ang="0">
                  <a:pos x="39" y="111"/>
                </a:cxn>
                <a:cxn ang="0">
                  <a:pos x="44" y="111"/>
                </a:cxn>
                <a:cxn ang="0">
                  <a:pos x="22" y="52"/>
                </a:cxn>
                <a:cxn ang="0">
                  <a:pos x="11" y="28"/>
                </a:cxn>
              </a:cxnLst>
              <a:rect l="T0" t="T1" r="T2" b="T3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7" name="Rectangle 6"/>
          <p:cNvSpPr/>
          <p:nvPr/>
        </p:nvSpPr>
        <p:spPr>
          <a:xfrm>
            <a:off x="0" y="0"/>
            <a:ext cx="182563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29" name="Title Placeholder 1"/>
          <p:cNvSpPr>
            <a:spLocks noGrp="1"/>
          </p:cNvSpPr>
          <p:nvPr>
            <p:ph type="title"/>
          </p:nvPr>
        </p:nvSpPr>
        <p:spPr bwMode="auto">
          <a:xfrm>
            <a:off x="2592388" y="623888"/>
            <a:ext cx="8912225" cy="1281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30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589213" y="2133600"/>
            <a:ext cx="89154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3" y="6130925"/>
            <a:ext cx="1146175" cy="369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912B5FB-25C8-440D-9878-EF4B18819F9F}" type="datetimeFigureOut">
              <a:rPr lang="en-US"/>
              <a:pPr>
                <a:defRPr/>
              </a:pPr>
              <a:t>8/26/2019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3" y="6135688"/>
            <a:ext cx="7620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3" y="787400"/>
            <a:ext cx="7794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2000">
                <a:solidFill>
                  <a:srgbClr val="FE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2948E58-E0DD-4733-A0FB-579828904C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  <p:sldLayoutId id="2147483676" r:id="rId12"/>
    <p:sldLayoutId id="2147483677" r:id="rId13"/>
    <p:sldLayoutId id="2147483678" r:id="rId14"/>
    <p:sldLayoutId id="2147483679" r:id="rId15"/>
    <p:sldLayoutId id="2147483680" r:id="rId16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600" kern="1200">
          <a:solidFill>
            <a:srgbClr val="262626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kern="1200">
          <a:solidFill>
            <a:srgbClr val="40404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sz="1600" kern="1200">
          <a:solidFill>
            <a:srgbClr val="404040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sz="1200" kern="1200">
          <a:solidFill>
            <a:srgbClr val="404040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sz="12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t.poroshina@mail.ru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Заголовок 1"/>
          <p:cNvSpPr>
            <a:spLocks noGrp="1"/>
          </p:cNvSpPr>
          <p:nvPr>
            <p:ph type="ctrTitle"/>
          </p:nvPr>
        </p:nvSpPr>
        <p:spPr>
          <a:xfrm>
            <a:off x="2717800" y="692150"/>
            <a:ext cx="8666163" cy="2262188"/>
          </a:xfrm>
        </p:spPr>
        <p:txBody>
          <a:bodyPr/>
          <a:lstStyle/>
          <a:p>
            <a:pPr algn="ctr" eaLnBrk="1" hangingPunct="1"/>
            <a:r>
              <a:rPr lang="ru-RU" sz="3600" b="1" smtClean="0">
                <a:solidFill>
                  <a:schemeClr val="tx1"/>
                </a:solidFill>
                <a:latin typeface="Times New Roman" pitchFamily="18" charset="0"/>
              </a:rPr>
              <a:t>ПРОСВЕЩЕНИЕ </a:t>
            </a:r>
            <a:br>
              <a:rPr lang="ru-RU" sz="3600" b="1" smtClean="0">
                <a:solidFill>
                  <a:schemeClr val="tx1"/>
                </a:solidFill>
                <a:latin typeface="Times New Roman" pitchFamily="18" charset="0"/>
              </a:rPr>
            </a:br>
            <a:r>
              <a:rPr lang="ru-RU" sz="3600" b="1" smtClean="0">
                <a:solidFill>
                  <a:schemeClr val="tx1"/>
                </a:solidFill>
                <a:latin typeface="Times New Roman" pitchFamily="18" charset="0"/>
              </a:rPr>
              <a:t>СОВРЕМЕННОГО РОДИТЕЛЯ: ТОЧКИ РИСКА И ТОЧКИ РОСТА</a:t>
            </a:r>
          </a:p>
        </p:txBody>
      </p:sp>
      <p:sp>
        <p:nvSpPr>
          <p:cNvPr id="19458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55913" y="3646488"/>
            <a:ext cx="8648700" cy="2257425"/>
          </a:xfrm>
        </p:spPr>
        <p:txBody>
          <a:bodyPr/>
          <a:lstStyle/>
          <a:p>
            <a:pPr algn="r" eaLnBrk="1" hangingPunct="1">
              <a:lnSpc>
                <a:spcPct val="80000"/>
              </a:lnSpc>
            </a:pPr>
            <a:r>
              <a:rPr lang="ru-RU" sz="1500" smtClean="0">
                <a:solidFill>
                  <a:srgbClr val="595959"/>
                </a:solidFill>
              </a:rPr>
              <a:t> </a:t>
            </a:r>
            <a:r>
              <a:rPr lang="ru-RU" sz="2400" b="1" smtClean="0">
                <a:solidFill>
                  <a:srgbClr val="595959"/>
                </a:solidFill>
                <a:latin typeface="Times New Roman" pitchFamily="18" charset="0"/>
                <a:cs typeface="Times New Roman" pitchFamily="18" charset="0"/>
              </a:rPr>
              <a:t>Татьяна Ивановна</a:t>
            </a:r>
            <a:r>
              <a:rPr lang="en-US" sz="2400" b="1" smtClean="0">
                <a:solidFill>
                  <a:srgbClr val="59595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smtClean="0">
                <a:solidFill>
                  <a:srgbClr val="595959"/>
                </a:solidFill>
                <a:latin typeface="Times New Roman" pitchFamily="18" charset="0"/>
                <a:cs typeface="Times New Roman" pitchFamily="18" charset="0"/>
              </a:rPr>
              <a:t>Порошина</a:t>
            </a:r>
          </a:p>
          <a:p>
            <a:pPr algn="r" eaLnBrk="1" hangingPunct="1">
              <a:lnSpc>
                <a:spcPct val="80000"/>
              </a:lnSpc>
            </a:pPr>
            <a:r>
              <a:rPr lang="ru-RU" sz="2400" b="1" smtClean="0">
                <a:solidFill>
                  <a:srgbClr val="595959"/>
                </a:solidFill>
                <a:latin typeface="Times New Roman" pitchFamily="18" charset="0"/>
                <a:cs typeface="Times New Roman" pitchFamily="18" charset="0"/>
              </a:rPr>
              <a:t>вед.научн.сотр.ИРО ПК, к.пс.н</a:t>
            </a:r>
          </a:p>
          <a:p>
            <a:pPr algn="r" eaLnBrk="1" hangingPunct="1">
              <a:lnSpc>
                <a:spcPct val="80000"/>
              </a:lnSpc>
            </a:pPr>
            <a:r>
              <a:rPr lang="en-US" sz="2400" b="1" smtClean="0">
                <a:solidFill>
                  <a:srgbClr val="595959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t.poroshina@mail.ru</a:t>
            </a:r>
            <a:endParaRPr lang="ru-RU" sz="2400" b="1" smtClean="0">
              <a:solidFill>
                <a:srgbClr val="595959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 eaLnBrk="1" hangingPunct="1">
              <a:lnSpc>
                <a:spcPct val="80000"/>
              </a:lnSpc>
            </a:pPr>
            <a:r>
              <a:rPr lang="ru-RU" sz="2400" b="1" smtClean="0">
                <a:solidFill>
                  <a:srgbClr val="595959"/>
                </a:solidFill>
                <a:latin typeface="Times New Roman" pitchFamily="18" charset="0"/>
                <a:cs typeface="Times New Roman" pitchFamily="18" charset="0"/>
              </a:rPr>
              <a:t>8-(342)236-79-81</a:t>
            </a:r>
          </a:p>
          <a:p>
            <a:pPr algn="ctr" eaLnBrk="1" hangingPunct="1">
              <a:lnSpc>
                <a:spcPct val="80000"/>
              </a:lnSpc>
            </a:pPr>
            <a:r>
              <a:rPr lang="ru-RU" sz="2400" b="1" smtClean="0">
                <a:solidFill>
                  <a:srgbClr val="595959"/>
                </a:solidFill>
                <a:latin typeface="Times New Roman" pitchFamily="18" charset="0"/>
                <a:cs typeface="Times New Roman" pitchFamily="18" charset="0"/>
              </a:rPr>
              <a:t>22 августа 2019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algn="ctr"/>
            <a:r>
              <a:rPr lang="ru-RU" b="1" smtClean="0">
                <a:latin typeface="Arial" charset="0"/>
              </a:rPr>
              <a:t>Курсы повышения квалификации - 2020</a:t>
            </a:r>
          </a:p>
        </p:txBody>
      </p:sp>
      <p:sp>
        <p:nvSpPr>
          <p:cNvPr id="30722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ru-RU" sz="3200" b="1" smtClean="0">
                <a:latin typeface="Times New Roman" pitchFamily="18" charset="0"/>
              </a:rPr>
              <a:t>Результативные модели и инновационные практики  родительского просвещения: чему и как учить современных родителей. (72 час) – </a:t>
            </a:r>
            <a:r>
              <a:rPr lang="ru-RU" sz="3200" b="1" smtClean="0">
                <a:solidFill>
                  <a:schemeClr val="hlink"/>
                </a:solidFill>
                <a:latin typeface="Times New Roman" pitchFamily="18" charset="0"/>
              </a:rPr>
              <a:t>февраль 2020</a:t>
            </a:r>
          </a:p>
          <a:p>
            <a:r>
              <a:rPr lang="ru-RU" sz="3200" b="1" smtClean="0">
                <a:latin typeface="Times New Roman" pitchFamily="18" charset="0"/>
              </a:rPr>
              <a:t>Вовлечение родителей к сотрудничеству с образовательной организацией: новая архитектура и успешные практики. (40 час) – </a:t>
            </a:r>
            <a:r>
              <a:rPr lang="ru-RU" sz="3200" b="1" smtClean="0">
                <a:solidFill>
                  <a:schemeClr val="hlink"/>
                </a:solidFill>
                <a:latin typeface="Times New Roman" pitchFamily="18" charset="0"/>
              </a:rPr>
              <a:t>апрель 2020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29" name="Picture 3" descr="img_phpwlE6ai_Prezentatsia1_1_1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36775" y="376238"/>
            <a:ext cx="8128000" cy="60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Заголовок 1"/>
          <p:cNvSpPr>
            <a:spLocks noGrp="1"/>
          </p:cNvSpPr>
          <p:nvPr>
            <p:ph type="title"/>
          </p:nvPr>
        </p:nvSpPr>
        <p:spPr>
          <a:xfrm>
            <a:off x="2389188" y="157163"/>
            <a:ext cx="9426575" cy="1563687"/>
          </a:xfrm>
        </p:spPr>
        <p:txBody>
          <a:bodyPr/>
          <a:lstStyle/>
          <a:p>
            <a:pPr algn="ctr" eaLnBrk="1" hangingPunct="1"/>
            <a:r>
              <a:rPr lang="ru-RU" b="1" smtClean="0">
                <a:latin typeface="Times New Roman" pitchFamily="18" charset="0"/>
              </a:rPr>
              <a:t>Федеральный закон РФ "Об образовании в Российской Федерации", N 273-ФЗ | ст. 44</a:t>
            </a:r>
            <a:r>
              <a:rPr lang="ru-RU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b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554" name="Объект 2"/>
          <p:cNvSpPr>
            <a:spLocks noGrp="1"/>
          </p:cNvSpPr>
          <p:nvPr>
            <p:ph idx="1"/>
          </p:nvPr>
        </p:nvSpPr>
        <p:spPr>
          <a:xfrm>
            <a:off x="2406650" y="1828800"/>
            <a:ext cx="9175750" cy="4860925"/>
          </a:xfrm>
        </p:spPr>
        <p:txBody>
          <a:bodyPr/>
          <a:lstStyle/>
          <a:p>
            <a:pPr marL="0" indent="0" eaLnBrk="1" hangingPunct="1">
              <a:buFont typeface="Wingdings 3" pitchFamily="18" charset="2"/>
              <a:buNone/>
            </a:pPr>
            <a:r>
              <a:rPr lang="ru-RU" b="1" smtClean="0"/>
              <a:t>1. </a:t>
            </a:r>
            <a:r>
              <a:rPr lang="ru-RU" sz="3600" b="1" smtClean="0">
                <a:latin typeface="Times New Roman" pitchFamily="18" charset="0"/>
              </a:rPr>
              <a:t>Родители (законные представители) несовершеннолетних обучающихся имеют преимущественное право на обучение и воспитание детей перед всеми другими лицами.</a:t>
            </a:r>
            <a:r>
              <a:rPr lang="ru-RU" sz="3600" smtClean="0">
                <a:latin typeface="Times New Roman" pitchFamily="18" charset="0"/>
              </a:rPr>
              <a:t> </a:t>
            </a:r>
            <a:endParaRPr lang="ru-RU" sz="3600" b="1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r" eaLnBrk="1" hangingPunct="1">
              <a:buFont typeface="Wingdings 3" pitchFamily="18" charset="2"/>
              <a:buNone/>
            </a:pPr>
            <a:endParaRPr lang="ru-RU" sz="3600" b="1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Заголовок 3"/>
          <p:cNvSpPr>
            <a:spLocks noGrp="1"/>
          </p:cNvSpPr>
          <p:nvPr>
            <p:ph type="title"/>
          </p:nvPr>
        </p:nvSpPr>
        <p:spPr>
          <a:xfrm>
            <a:off x="1636713" y="782638"/>
            <a:ext cx="4548187" cy="2008187"/>
          </a:xfrm>
        </p:spPr>
        <p:txBody>
          <a:bodyPr/>
          <a:lstStyle/>
          <a:p>
            <a:pPr eaLnBrk="1" hangingPunct="1"/>
            <a:r>
              <a:rPr lang="ru-RU" sz="3600" b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 ШКОЛУ ПРИНИМАЕТСЯ СЕМЬЯ</a:t>
            </a:r>
            <a:endParaRPr lang="ru-RU" sz="3600" smtClean="0">
              <a:solidFill>
                <a:srgbClr val="0070C0"/>
              </a:solidFill>
            </a:endParaRPr>
          </a:p>
        </p:txBody>
      </p:sp>
      <p:sp>
        <p:nvSpPr>
          <p:cNvPr id="24578" name="Содержимое 4"/>
          <p:cNvSpPr>
            <a:spLocks noGrp="1"/>
          </p:cNvSpPr>
          <p:nvPr>
            <p:ph idx="1"/>
          </p:nvPr>
        </p:nvSpPr>
        <p:spPr>
          <a:xfrm>
            <a:off x="6323013" y="446088"/>
            <a:ext cx="5181600" cy="5414962"/>
          </a:xfrm>
        </p:spPr>
        <p:txBody>
          <a:bodyPr/>
          <a:lstStyle/>
          <a:p>
            <a:pPr eaLnBrk="1" hangingPunct="1"/>
            <a:r>
              <a:rPr lang="ru-RU" sz="2800" b="1" smtClean="0">
                <a:latin typeface="Times New Roman" pitchFamily="18" charset="0"/>
                <a:cs typeface="Times New Roman" pitchFamily="18" charset="0"/>
              </a:rPr>
              <a:t>Как сделать так, чтобы не только ученик, но и родитель шёл в школу с желанием: без вины, агрессии, страха и др.?</a:t>
            </a:r>
            <a:r>
              <a:rPr lang="ru-RU" sz="280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eaLnBrk="1" hangingPunct="1"/>
            <a:r>
              <a:rPr lang="ru-RU" sz="2800" b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Какие условия необходимы, чтобы было </a:t>
            </a:r>
            <a:r>
              <a:rPr lang="ru-RU" sz="2800" b="1" u="sng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обоюдное   желание  </a:t>
            </a:r>
            <a:r>
              <a:rPr lang="ru-RU" sz="2800" b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поддерживать контакты друг с другом? </a:t>
            </a:r>
          </a:p>
        </p:txBody>
      </p:sp>
      <p:sp>
        <p:nvSpPr>
          <p:cNvPr id="24579" name="Текст 5"/>
          <p:cNvSpPr>
            <a:spLocks noGrp="1"/>
          </p:cNvSpPr>
          <p:nvPr>
            <p:ph type="body" sz="half" idx="2"/>
          </p:nvPr>
        </p:nvSpPr>
        <p:spPr>
          <a:xfrm>
            <a:off x="1443038" y="3008313"/>
            <a:ext cx="4030662" cy="2887662"/>
          </a:xfrm>
        </p:spPr>
        <p:txBody>
          <a:bodyPr/>
          <a:lstStyle/>
          <a:p>
            <a:pPr eaLnBrk="1" hangingPunct="1"/>
            <a:endParaRPr lang="ru-RU" smtClean="0"/>
          </a:p>
        </p:txBody>
      </p:sp>
      <p:pic>
        <p:nvPicPr>
          <p:cNvPr id="24580" name="Picture 3" descr="C:\Users\Poroshina-TI\Documents\ШКОЛА - СЕМЬЯ\КАртинки\31а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0963" y="2971800"/>
            <a:ext cx="4660900" cy="349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919288" y="771525"/>
            <a:ext cx="8137525" cy="1649413"/>
          </a:xfrm>
        </p:spPr>
        <p:txBody>
          <a:bodyPr/>
          <a:lstStyle/>
          <a:p>
            <a:pPr algn="ctr" eaLnBrk="1" hangingPunct="1"/>
            <a:r>
              <a:rPr lang="ru-RU" sz="3000" b="1" smtClean="0">
                <a:latin typeface="Times New Roman" pitchFamily="18" charset="0"/>
                <a:cs typeface="Times New Roman" pitchFamily="18" charset="0"/>
              </a:rPr>
              <a:t>Школа,  включающая родителей в свое сообщество: две парадигмы</a:t>
            </a:r>
          </a:p>
        </p:txBody>
      </p:sp>
      <p:sp>
        <p:nvSpPr>
          <p:cNvPr id="25602" name="Содержимое 3"/>
          <p:cNvSpPr>
            <a:spLocks noGrp="1"/>
          </p:cNvSpPr>
          <p:nvPr>
            <p:ph sz="half" idx="4294967295"/>
          </p:nvPr>
        </p:nvSpPr>
        <p:spPr>
          <a:xfrm>
            <a:off x="1919288" y="2636838"/>
            <a:ext cx="4103687" cy="407670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ru-RU" sz="3600" b="1" smtClean="0">
                <a:latin typeface="Times New Roman" pitchFamily="18" charset="0"/>
                <a:cs typeface="Times New Roman" pitchFamily="18" charset="0"/>
              </a:rPr>
              <a:t> Парадигма 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ru-RU" sz="3600" b="1" smtClean="0">
                <a:latin typeface="Times New Roman" pitchFamily="18" charset="0"/>
                <a:cs typeface="Times New Roman" pitchFamily="18" charset="0"/>
              </a:rPr>
              <a:t>воздействия 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ru-RU" sz="3600" b="1" smtClean="0">
                <a:latin typeface="Times New Roman" pitchFamily="18" charset="0"/>
                <a:cs typeface="Times New Roman" pitchFamily="18" charset="0"/>
              </a:rPr>
              <a:t>школы 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ru-RU" sz="3600" b="1" smtClean="0">
                <a:latin typeface="Times New Roman" pitchFamily="18" charset="0"/>
                <a:cs typeface="Times New Roman" pitchFamily="18" charset="0"/>
              </a:rPr>
              <a:t>на 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ru-RU" sz="3600" b="1" smtClean="0">
                <a:latin typeface="Times New Roman" pitchFamily="18" charset="0"/>
                <a:cs typeface="Times New Roman" pitchFamily="18" charset="0"/>
              </a:rPr>
              <a:t>родителей</a:t>
            </a:r>
          </a:p>
        </p:txBody>
      </p:sp>
      <p:sp>
        <p:nvSpPr>
          <p:cNvPr id="25603" name="Содержимое 4"/>
          <p:cNvSpPr>
            <a:spLocks noGrp="1"/>
          </p:cNvSpPr>
          <p:nvPr>
            <p:ph sz="half" idx="4294967295"/>
          </p:nvPr>
        </p:nvSpPr>
        <p:spPr>
          <a:xfrm>
            <a:off x="6024563" y="2636838"/>
            <a:ext cx="4114800" cy="407670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ru-RU" sz="2400" b="1" smtClean="0"/>
              <a:t>      </a:t>
            </a:r>
            <a:r>
              <a:rPr lang="ru-RU" sz="3600" b="1" smtClean="0">
                <a:latin typeface="Times New Roman" pitchFamily="18" charset="0"/>
                <a:cs typeface="Times New Roman" pitchFamily="18" charset="0"/>
              </a:rPr>
              <a:t>Парадигма взаимодействия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ru-RU" sz="3600" b="1" smtClean="0">
                <a:latin typeface="Times New Roman" pitchFamily="18" charset="0"/>
                <a:cs typeface="Times New Roman" pitchFamily="18" charset="0"/>
              </a:rPr>
              <a:t>школы 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ru-RU" sz="3600" b="1" smtClean="0">
                <a:latin typeface="Times New Roman" pitchFamily="18" charset="0"/>
                <a:cs typeface="Times New Roman" pitchFamily="18" charset="0"/>
              </a:rPr>
              <a:t>с 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ru-RU" sz="3600" b="1" smtClean="0">
                <a:latin typeface="Times New Roman" pitchFamily="18" charset="0"/>
                <a:cs typeface="Times New Roman" pitchFamily="18" charset="0"/>
              </a:rPr>
              <a:t>родителями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ChangeArrowheads="1"/>
          </p:cNvSpPr>
          <p:nvPr>
            <p:ph type="title"/>
          </p:nvPr>
        </p:nvSpPr>
        <p:spPr>
          <a:xfrm>
            <a:off x="2592388" y="623888"/>
            <a:ext cx="8912225" cy="1281112"/>
          </a:xfrm>
        </p:spPr>
        <p:txBody>
          <a:bodyPr/>
          <a:lstStyle/>
          <a:p>
            <a:pPr algn="ctr" eaLnBrk="1" hangingPunct="1"/>
            <a:r>
              <a:rPr lang="ru-RU" b="1" smtClean="0">
                <a:latin typeface="Times New Roman" pitchFamily="18" charset="0"/>
                <a:cs typeface="Times New Roman" pitchFamily="18" charset="0"/>
              </a:rPr>
              <a:t>Парадигма воздействия школы </a:t>
            </a:r>
            <a:br>
              <a:rPr lang="ru-RU" b="1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smtClean="0">
                <a:latin typeface="Times New Roman" pitchFamily="18" charset="0"/>
                <a:cs typeface="Times New Roman" pitchFamily="18" charset="0"/>
              </a:rPr>
              <a:t>на родителей</a:t>
            </a:r>
          </a:p>
        </p:txBody>
      </p:sp>
      <p:sp>
        <p:nvSpPr>
          <p:cNvPr id="266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03388" y="1700213"/>
            <a:ext cx="8507412" cy="50419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ru-RU" sz="2400" b="1" smtClean="0"/>
          </a:p>
          <a:p>
            <a:pPr algn="just" eaLnBrk="1" hangingPunct="1">
              <a:lnSpc>
                <a:spcPct val="90000"/>
              </a:lnSpc>
            </a:pPr>
            <a:r>
              <a:rPr lang="ru-RU" sz="2800" b="1" smtClean="0">
                <a:latin typeface="Times New Roman" pitchFamily="18" charset="0"/>
                <a:cs typeface="Times New Roman" pitchFamily="18" charset="0"/>
              </a:rPr>
              <a:t>Цель</a:t>
            </a:r>
            <a:r>
              <a:rPr lang="ru-RU" sz="2800" smtClean="0">
                <a:latin typeface="Times New Roman" pitchFamily="18" charset="0"/>
                <a:cs typeface="Times New Roman" pitchFamily="18" charset="0"/>
              </a:rPr>
              <a:t> –  информировать и стимулировать</a:t>
            </a:r>
          </a:p>
          <a:p>
            <a:pPr algn="just" eaLnBrk="1" hangingPunct="1">
              <a:lnSpc>
                <a:spcPct val="90000"/>
              </a:lnSpc>
            </a:pPr>
            <a:r>
              <a:rPr lang="ru-RU" sz="2800" b="1" smtClean="0">
                <a:latin typeface="Times New Roman" pitchFamily="18" charset="0"/>
                <a:cs typeface="Times New Roman" pitchFamily="18" charset="0"/>
              </a:rPr>
              <a:t>Позиция школы</a:t>
            </a:r>
            <a:r>
              <a:rPr lang="ru-RU" sz="2800" smtClean="0">
                <a:latin typeface="Times New Roman" pitchFamily="18" charset="0"/>
                <a:cs typeface="Times New Roman" pitchFamily="18" charset="0"/>
              </a:rPr>
              <a:t>: сверху </a:t>
            </a:r>
          </a:p>
          <a:p>
            <a:pPr algn="just" eaLnBrk="1" hangingPunct="1">
              <a:lnSpc>
                <a:spcPct val="90000"/>
              </a:lnSpc>
            </a:pPr>
            <a:r>
              <a:rPr lang="ru-RU" sz="2800" b="1" smtClean="0">
                <a:latin typeface="Times New Roman" pitchFamily="18" charset="0"/>
                <a:cs typeface="Times New Roman" pitchFamily="18" charset="0"/>
              </a:rPr>
              <a:t>Ожидаемые результаты: родители </a:t>
            </a:r>
            <a:r>
              <a:rPr lang="ru-RU" sz="2800" smtClean="0">
                <a:latin typeface="Times New Roman" pitchFamily="18" charset="0"/>
                <a:cs typeface="Times New Roman" pitchFamily="18" charset="0"/>
              </a:rPr>
              <a:t>будут исполнять указания школы</a:t>
            </a:r>
          </a:p>
          <a:p>
            <a:pPr algn="just" eaLnBrk="1" hangingPunct="1">
              <a:lnSpc>
                <a:spcPct val="90000"/>
              </a:lnSpc>
            </a:pPr>
            <a:r>
              <a:rPr lang="ru-RU" sz="2800" b="1" smtClean="0">
                <a:latin typeface="Times New Roman" pitchFamily="18" charset="0"/>
                <a:cs typeface="Times New Roman" pitchFamily="18" charset="0"/>
              </a:rPr>
              <a:t>Формы: </a:t>
            </a:r>
            <a:r>
              <a:rPr lang="ru-RU" sz="2800" smtClean="0">
                <a:latin typeface="Times New Roman" pitchFamily="18" charset="0"/>
                <a:cs typeface="Times New Roman" pitchFamily="18" charset="0"/>
              </a:rPr>
              <a:t>собрания, информационная работа (звонки, дневники, беседы)</a:t>
            </a:r>
          </a:p>
          <a:p>
            <a:pPr algn="just" eaLnBrk="1" hangingPunct="1">
              <a:lnSpc>
                <a:spcPct val="90000"/>
              </a:lnSpc>
            </a:pPr>
            <a:r>
              <a:rPr lang="ru-RU" sz="2800" b="1" smtClean="0">
                <a:latin typeface="Times New Roman" pitchFamily="18" charset="0"/>
                <a:cs typeface="Times New Roman" pitchFamily="18" charset="0"/>
              </a:rPr>
              <a:t>Правила:</a:t>
            </a:r>
            <a:r>
              <a:rPr lang="ru-RU" sz="2800" smtClean="0">
                <a:latin typeface="Times New Roman" pitchFamily="18" charset="0"/>
                <a:cs typeface="Times New Roman" pitchFamily="18" charset="0"/>
              </a:rPr>
              <a:t> устанавливаются школой</a:t>
            </a:r>
          </a:p>
          <a:p>
            <a:pPr algn="just" eaLnBrk="1" hangingPunct="1">
              <a:lnSpc>
                <a:spcPct val="90000"/>
              </a:lnSpc>
            </a:pPr>
            <a:r>
              <a:rPr lang="ru-RU" sz="2800" b="1" smtClean="0">
                <a:latin typeface="Times New Roman" pitchFamily="18" charset="0"/>
                <a:cs typeface="Times New Roman" pitchFamily="18" charset="0"/>
              </a:rPr>
              <a:t>Место и время</a:t>
            </a:r>
            <a:r>
              <a:rPr lang="ru-RU" sz="2800" smtClean="0">
                <a:latin typeface="Times New Roman" pitchFamily="18" charset="0"/>
                <a:cs typeface="Times New Roman" pitchFamily="18" charset="0"/>
              </a:rPr>
              <a:t>: не определено и непредсказуемо</a:t>
            </a:r>
          </a:p>
          <a:p>
            <a:pPr algn="just" eaLnBrk="1" hangingPunct="1">
              <a:lnSpc>
                <a:spcPct val="90000"/>
              </a:lnSpc>
            </a:pPr>
            <a:r>
              <a:rPr lang="ru-RU" sz="2800" b="1" smtClean="0">
                <a:latin typeface="Times New Roman" pitchFamily="18" charset="0"/>
                <a:cs typeface="Times New Roman" pitchFamily="18" charset="0"/>
              </a:rPr>
              <a:t>Эмоции:</a:t>
            </a:r>
            <a:r>
              <a:rPr lang="ru-RU" sz="2800" smtClean="0">
                <a:latin typeface="Times New Roman" pitchFamily="18" charset="0"/>
                <a:cs typeface="Times New Roman" pitchFamily="18" charset="0"/>
              </a:rPr>
              <a:t> взаимного недовольства</a:t>
            </a:r>
          </a:p>
          <a:p>
            <a:pPr eaLnBrk="1" hangingPunct="1">
              <a:lnSpc>
                <a:spcPct val="90000"/>
              </a:lnSpc>
            </a:pPr>
            <a:endParaRPr lang="ru-RU" sz="280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1979613" y="274638"/>
            <a:ext cx="8231187" cy="1068387"/>
          </a:xfrm>
        </p:spPr>
        <p:txBody>
          <a:bodyPr rtlCol="0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b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Парадигма взаимодействия школы с родителями</a:t>
            </a:r>
            <a:br>
              <a:rPr lang="ru-RU" b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b="1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1557338"/>
            <a:ext cx="8686800" cy="4538662"/>
          </a:xfrm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ru-RU" sz="2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 </a:t>
            </a:r>
            <a:r>
              <a:rPr lang="ru-RU" sz="26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 сотрудничество (взаимообмен)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ru-RU" sz="2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Позиция школы</a:t>
            </a:r>
            <a:r>
              <a:rPr lang="ru-RU" sz="26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партнер семьи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ru-RU" sz="2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Ожидаемые результаты</a:t>
            </a:r>
            <a:r>
              <a:rPr lang="ru-RU" sz="26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возрастающее доверие между родителями и школой, взаимное признание ответственности, усиление уверенности в необходимости расширения взаимодействия 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ru-RU" sz="2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Формы</a:t>
            </a:r>
            <a:r>
              <a:rPr lang="ru-RU" sz="26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индивидуальные встречи, консультации, обмен информацией… 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ru-RU" sz="2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Правила:</a:t>
            </a:r>
            <a:r>
              <a:rPr lang="ru-RU" sz="26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устанавливаются совместно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ru-RU" sz="2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Место и время</a:t>
            </a:r>
            <a:r>
              <a:rPr lang="ru-RU" sz="26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закреплено правилами и предсказуемо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ru-RU" sz="2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Эмоции</a:t>
            </a:r>
            <a:r>
              <a:rPr lang="ru-RU" sz="26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 взаимного удовлетворения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endParaRPr lang="ru-RU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2592388" y="623888"/>
            <a:ext cx="8912225" cy="1281112"/>
          </a:xfrm>
        </p:spPr>
        <p:txBody>
          <a:bodyPr rtlCol="0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b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Гарантом    эффективности   работы </a:t>
            </a:r>
            <a:br>
              <a:rPr lang="ru-RU" b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с семьей являются: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/>
            </a:r>
            <a:b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endParaRPr lang="ru-RU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8674" name="Содержимое 5"/>
          <p:cNvSpPr>
            <a:spLocks noGrp="1"/>
          </p:cNvSpPr>
          <p:nvPr>
            <p:ph idx="1"/>
          </p:nvPr>
        </p:nvSpPr>
        <p:spPr>
          <a:xfrm>
            <a:off x="687388" y="1730375"/>
            <a:ext cx="8239125" cy="4233863"/>
          </a:xfrm>
        </p:spPr>
        <p:txBody>
          <a:bodyPr/>
          <a:lstStyle/>
          <a:p>
            <a:pPr eaLnBrk="1" hangingPunct="1"/>
            <a:r>
              <a:rPr lang="ru-RU" sz="2000" b="1" smtClean="0">
                <a:latin typeface="Times New Roman" pitchFamily="18" charset="0"/>
                <a:cs typeface="Times New Roman" pitchFamily="18" charset="0"/>
              </a:rPr>
              <a:t>МОТИВАЦИЯ СУБЪЕКТОВ ОБРАЗОВАТЕЛЬНОГО ПРОСТРАНСТВА НА  ВЗАИМОДЕЙСТВИЕ  (КАК  ЗАИНТЕРЕСОВАТЬ?);</a:t>
            </a:r>
          </a:p>
          <a:p>
            <a:pPr eaLnBrk="1" hangingPunct="1"/>
            <a:r>
              <a:rPr lang="ru-RU" sz="2000" b="1" smtClean="0">
                <a:latin typeface="Times New Roman" pitchFamily="18" charset="0"/>
                <a:cs typeface="Times New Roman" pitchFamily="18" charset="0"/>
              </a:rPr>
              <a:t>ПОСТАНОВКА ЗАДАЧ  (ЧТО? И ЗАЧЕМ?);</a:t>
            </a:r>
          </a:p>
          <a:p>
            <a:pPr eaLnBrk="1" hangingPunct="1"/>
            <a:r>
              <a:rPr lang="ru-RU" sz="2000" b="1" smtClean="0">
                <a:latin typeface="Times New Roman" pitchFamily="18" charset="0"/>
                <a:cs typeface="Times New Roman" pitchFamily="18" charset="0"/>
              </a:rPr>
              <a:t>ПОСТЕПЕННОСТЬ (ВРЕМЯ) И ПОШАГОВОСТЬ (ДЕЙСТВИЯ);</a:t>
            </a:r>
          </a:p>
          <a:p>
            <a:pPr eaLnBrk="1" hangingPunct="1"/>
            <a:r>
              <a:rPr lang="ru-RU" sz="2000" b="1" smtClean="0">
                <a:latin typeface="Times New Roman" pitchFamily="18" charset="0"/>
                <a:cs typeface="Times New Roman" pitchFamily="18" charset="0"/>
              </a:rPr>
              <a:t>ОПРЕДЕЛЕНИЕ ПРОФЕССИОНАЛЬНЫХ ГРАНИЦ (СОЦИАЛЬНОЕ ПАРТНЕРСТВО);</a:t>
            </a:r>
          </a:p>
          <a:p>
            <a:pPr eaLnBrk="1" hangingPunct="1"/>
            <a:r>
              <a:rPr lang="ru-RU" sz="2000" b="1" smtClean="0">
                <a:latin typeface="Times New Roman" pitchFamily="18" charset="0"/>
                <a:cs typeface="Times New Roman" pitchFamily="18" charset="0"/>
              </a:rPr>
              <a:t>ИСПОЛЬЗОВАНИЕ РАЗНООБРАЗНЫХ, В ТОМ ЧИСЛЕ, ИНТЕРАКТИВНЫХ ФОРМ  РАБОТЫ;</a:t>
            </a:r>
          </a:p>
          <a:p>
            <a:pPr eaLnBrk="1" hangingPunct="1"/>
            <a:r>
              <a:rPr lang="ru-RU" sz="2000" b="1" smtClean="0">
                <a:latin typeface="Times New Roman" pitchFamily="18" charset="0"/>
                <a:cs typeface="Times New Roman" pitchFamily="18" charset="0"/>
              </a:rPr>
              <a:t>РЕФЛЕКСИЯ ПОЛЯ ВЗАИМОДЕЙСТВИЯ ШКОЛЫ И СЕМЬИ;</a:t>
            </a:r>
          </a:p>
          <a:p>
            <a:pPr eaLnBrk="1" hangingPunct="1"/>
            <a:r>
              <a:rPr lang="ru-RU" sz="2000" b="1" smtClean="0">
                <a:latin typeface="Times New Roman" pitchFamily="18" charset="0"/>
                <a:cs typeface="Times New Roman" pitchFamily="18" charset="0"/>
              </a:rPr>
              <a:t>СИСТЕМНЫЙ ХАРАКТЕР РАБОТЫ С СЕМЬЕЙ.</a:t>
            </a:r>
          </a:p>
        </p:txBody>
      </p:sp>
      <p:pic>
        <p:nvPicPr>
          <p:cNvPr id="28675" name="Picture 3" descr="C:\Users\Poroshina-TI\Documents\ШКОЛА - СЕМЬЯ\КАртинки\puzzle1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89875" y="1905000"/>
            <a:ext cx="3614738" cy="3484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Прямоугольник 3"/>
          <p:cNvSpPr>
            <a:spLocks noChangeArrowheads="1"/>
          </p:cNvSpPr>
          <p:nvPr/>
        </p:nvSpPr>
        <p:spPr bwMode="auto">
          <a:xfrm>
            <a:off x="2201863" y="625475"/>
            <a:ext cx="9372600" cy="452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7200" b="1">
                <a:latin typeface="Times New Roman" pitchFamily="18" charset="0"/>
                <a:cs typeface="Times New Roman" pitchFamily="18" charset="0"/>
              </a:rPr>
              <a:t>Без семьи мы – </a:t>
            </a:r>
          </a:p>
          <a:p>
            <a:r>
              <a:rPr lang="ru-RU" sz="7200" b="1">
                <a:latin typeface="Times New Roman" pitchFamily="18" charset="0"/>
                <a:cs typeface="Times New Roman" pitchFamily="18" charset="0"/>
              </a:rPr>
              <a:t>я имею в виду школу – были бы бессильны (В.А.Сухомлинский)</a:t>
            </a:r>
            <a:endParaRPr lang="ru-RU" sz="7200">
              <a:latin typeface="Century Gothic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2295</TotalTime>
  <Words>289</Words>
  <Application>Microsoft Office PowerPoint</Application>
  <PresentationFormat>Произвольный</PresentationFormat>
  <Paragraphs>51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Шаблон оформления</vt:lpstr>
      </vt:variant>
      <vt:variant>
        <vt:i4>17</vt:i4>
      </vt:variant>
      <vt:variant>
        <vt:lpstr>Заголовки слайдов</vt:lpstr>
      </vt:variant>
      <vt:variant>
        <vt:i4>10</vt:i4>
      </vt:variant>
    </vt:vector>
  </HeadingPairs>
  <TitlesOfParts>
    <vt:vector size="33" baseType="lpstr">
      <vt:lpstr>Arial</vt:lpstr>
      <vt:lpstr>Century Gothic</vt:lpstr>
      <vt:lpstr>Wingdings 3</vt:lpstr>
      <vt:lpstr>Calibri</vt:lpstr>
      <vt:lpstr>Times New Roman</vt:lpstr>
      <vt:lpstr>Wingdings</vt:lpstr>
      <vt:lpstr>Легкий дым</vt:lpstr>
      <vt:lpstr>Легкий дым</vt:lpstr>
      <vt:lpstr>Легкий дым</vt:lpstr>
      <vt:lpstr>Легкий дым</vt:lpstr>
      <vt:lpstr>Легкий дым</vt:lpstr>
      <vt:lpstr>Легкий дым</vt:lpstr>
      <vt:lpstr>Легкий дым</vt:lpstr>
      <vt:lpstr>Легкий дым</vt:lpstr>
      <vt:lpstr>Легкий дым</vt:lpstr>
      <vt:lpstr>Легкий дым</vt:lpstr>
      <vt:lpstr>Легкий дым</vt:lpstr>
      <vt:lpstr>Легкий дым</vt:lpstr>
      <vt:lpstr>Легкий дым</vt:lpstr>
      <vt:lpstr>Легкий дым</vt:lpstr>
      <vt:lpstr>Легкий дым</vt:lpstr>
      <vt:lpstr>Легкий дым</vt:lpstr>
      <vt:lpstr>Легкий дым</vt:lpstr>
      <vt:lpstr>ПРОСВЕЩЕНИЕ  СОВРЕМЕННОГО РОДИТЕЛЯ: ТОЧКИ РИСКА И ТОЧКИ РОСТА</vt:lpstr>
      <vt:lpstr>Слайд 2</vt:lpstr>
      <vt:lpstr>Федеральный закон РФ "Об образовании в Российской Федерации", N 273-ФЗ | ст. 44 </vt:lpstr>
      <vt:lpstr>В ШКОЛУ ПРИНИМАЕТСЯ СЕМЬЯ</vt:lpstr>
      <vt:lpstr>Школа,  включающая родителей в свое сообщество: две парадигмы</vt:lpstr>
      <vt:lpstr>Парадигма воздействия школы  на родителей</vt:lpstr>
      <vt:lpstr>Парадигма взаимодействия школы с родителями </vt:lpstr>
      <vt:lpstr>Гарантом    эффективности   работы  с семьей являются: </vt:lpstr>
      <vt:lpstr>Слайд 9</vt:lpstr>
      <vt:lpstr>Курсы повышения квалификации - 2020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ВЗАИМОДЕЙСТВИЕ ОБРАЗОВАТЕЛЬНОЙ ОРГАНИЗАЦИИ  С СЕМЬЯМИ ОБУЧАЮЩИХСЯ  С ОГРАНИЧЕННЫМИ ВОЗМОЖНОСТЯМИ ЗДОРОВЬЯ</dc:title>
  <dc:creator>Sergey</dc:creator>
  <cp:lastModifiedBy>Poroshina-TI</cp:lastModifiedBy>
  <cp:revision>85</cp:revision>
  <dcterms:created xsi:type="dcterms:W3CDTF">2017-04-20T16:36:05Z</dcterms:created>
  <dcterms:modified xsi:type="dcterms:W3CDTF">2019-08-26T06:54:58Z</dcterms:modified>
</cp:coreProperties>
</file>