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21"/>
  </p:notesMasterIdLst>
  <p:sldIdLst>
    <p:sldId id="261" r:id="rId2"/>
    <p:sldId id="256" r:id="rId3"/>
    <p:sldId id="278" r:id="rId4"/>
    <p:sldId id="263" r:id="rId5"/>
    <p:sldId id="258" r:id="rId6"/>
    <p:sldId id="259" r:id="rId7"/>
    <p:sldId id="264" r:id="rId8"/>
    <p:sldId id="265" r:id="rId9"/>
    <p:sldId id="266" r:id="rId10"/>
    <p:sldId id="271" r:id="rId11"/>
    <p:sldId id="268" r:id="rId12"/>
    <p:sldId id="276" r:id="rId13"/>
    <p:sldId id="269" r:id="rId14"/>
    <p:sldId id="270" r:id="rId15"/>
    <p:sldId id="272" r:id="rId16"/>
    <p:sldId id="273" r:id="rId17"/>
    <p:sldId id="274" r:id="rId18"/>
    <p:sldId id="267" r:id="rId19"/>
    <p:sldId id="277" r:id="rId2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EAAA160-00EB-4DA1-BBC9-3117B90B5633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02BCDF-79AB-4B94-BDC7-7EB7EBA66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8F09DCA0-DBAC-49B2-9CCB-75473540BB91}" type="datetime1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08.09.2016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0482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587BD4FF-E6A4-4342-8B28-E09A8D472C51}" type="slidenum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9075" y="725488"/>
            <a:ext cx="6451600" cy="3629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597400"/>
            <a:ext cx="5053013" cy="43545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7B8EFF66-01D3-4D86-A621-D7CFCD427425}" type="datetime1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08.09.2016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5602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2E200B2E-A668-4EF1-8C95-30C613470598}" type="slidenum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9075" y="725488"/>
            <a:ext cx="6451600" cy="3629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597400"/>
            <a:ext cx="5053013" cy="43545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34EA1D84-792D-4AAE-AC83-CC4FF0503CCF}" type="datetime1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08.09.2016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8674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771525" eaLnBrk="0" fontAlgn="base" hangingPunct="0">
              <a:spcBef>
                <a:spcPct val="0"/>
              </a:spcBef>
              <a:spcAft>
                <a:spcPct val="0"/>
              </a:spcAft>
            </a:pPr>
            <a:fld id="{782F6D19-BDDA-4A9D-A408-614DD96D7095}" type="slidenum">
              <a:rPr lang="de-DE" altLang="ru-RU" sz="1000">
                <a:latin typeface="Arial" charset="0"/>
              </a:rPr>
              <a:pPr defTabSz="771525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altLang="ru-RU" sz="1000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9075" y="725488"/>
            <a:ext cx="6451600" cy="3629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597400"/>
            <a:ext cx="5053013" cy="43545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35F2F-5FC5-422A-A20F-78C5F16769B6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A2553-F81A-4DE4-AEA4-186FD56FD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0786A-0CE1-4F8A-BF72-DF85873826AC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C3DA9-7B69-42AB-A44A-E5ADDF18B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2F32C-F98C-4F59-8145-F7545041D398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BA13-060B-4E7A-9BBA-B9C9341C6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90C2B-742A-447C-8550-135BBF598366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A88A6-C97D-4499-A27C-50F20616C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92558-241A-42D2-AA8A-81DAC7D903AE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41BD8-F177-4CD9-BF72-121DDFC39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F95D4-900B-4695-8122-36E0D3814C14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4042C-7226-482E-91CD-C7EA986D5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CFD57-08AE-4567-9C6E-1B7F652F9899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346D-7EDD-4F88-B3CB-81339C8AE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F61A-0264-4317-B72B-DF8DBF7B4132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04EF-7E6F-42E1-8A86-54DB21FD0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EA36-1E9D-4698-AD08-BDB91F604C89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E7CFF-F46A-4752-A4D7-C508B8EE1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A0D32-9C9C-40A6-9667-25109D80F190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67081-F3EA-4723-8B6D-F6EFD48C8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AF7A-3697-470E-A737-70A34B6DAD0B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2BB8-2155-4FFD-9AFA-764A66172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41FFDD-F815-47CF-964A-CD9529E35EC7}" type="datetimeFigureOut">
              <a:rPr lang="ru-RU"/>
              <a:pPr>
                <a:defRPr/>
              </a:pPr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D5C517-3D70-45E7-8764-B43E81D8F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tolkslovar.ru/p8663.html" TargetMode="External"/><Relationship Id="rId7" Type="http://schemas.openxmlformats.org/officeDocument/2006/relationships/hyperlink" Target="http://tolkslovar.ru/s12475.html" TargetMode="External"/><Relationship Id="rId2" Type="http://schemas.openxmlformats.org/officeDocument/2006/relationships/hyperlink" Target="http://tolkslovar.ru/v5373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olkslovar.ru/ie1518.html" TargetMode="External"/><Relationship Id="rId5" Type="http://schemas.openxmlformats.org/officeDocument/2006/relationships/hyperlink" Target="http://tolkslovar.ru/i2907.html" TargetMode="External"/><Relationship Id="rId4" Type="http://schemas.openxmlformats.org/officeDocument/2006/relationships/hyperlink" Target="http://tolkslovar.ru/t3365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../Local%20Settings/Temp/&#1042;&#1088;&#1077;&#1084;&#1077;&#1085;&#1085;&#1072;&#1103;%20&#1087;&#1072;&#1087;&#1082;&#1072;%201%20&#1076;&#1083;&#1103;%20&#1074;&#1085;&#1077;&#1091;&#1088;&#1086;&#1095;&#1085;&#1086;=&#1082;&#1086;&#1088;&#1077;&#1083;&#1080;&#1085;&#1072;-&#1076;&#1086;&#1083;&#1078;&#1080;&#1082;.zip/&#1074;&#1085;&#1077;&#1091;&#1088;&#1086;&#1095;&#1085;&#1086;=&#1082;&#1086;&#1088;&#1077;&#1083;&#1080;&#1085;&#1072;-&#1076;&#1086;&#1083;&#1078;&#1080;&#1082;/Fest_BamBook.mp4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Temp/&#1042;&#1088;&#1077;&#1084;&#1077;&#1085;&#1085;&#1072;&#1103;%20&#1087;&#1072;&#1087;&#1082;&#1072;%201%20&#1076;&#1083;&#1103;%20&#1074;&#1085;&#1077;&#1091;&#1088;&#1086;&#1095;&#1085;&#1086;=&#1082;&#1086;&#1088;&#1077;&#1083;&#1080;&#1085;&#1072;-&#1076;&#1086;&#1083;&#1078;&#1080;&#1082;.zip/&#1074;&#1085;&#1077;&#1091;&#1088;&#1086;&#1095;&#1085;&#1086;=&#1082;&#1086;&#1088;&#1077;&#1083;&#1080;&#1085;&#1072;-&#1076;&#1086;&#1083;&#1078;&#1080;&#1082;/Fest_BamBook.mp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school50.perm.ru/1403/1624/1760" TargetMode="External"/><Relationship Id="rId13" Type="http://schemas.openxmlformats.org/officeDocument/2006/relationships/hyperlink" Target="http://school50.perm.ru/1403/1624/2014" TargetMode="External"/><Relationship Id="rId3" Type="http://schemas.openxmlformats.org/officeDocument/2006/relationships/hyperlink" Target="http://school50.perm.ru/outlession/measures/2011/1322" TargetMode="External"/><Relationship Id="rId7" Type="http://schemas.openxmlformats.org/officeDocument/2006/relationships/hyperlink" Target="http://school50.perm.ru/study/progress/2011/1439" TargetMode="External"/><Relationship Id="rId12" Type="http://schemas.openxmlformats.org/officeDocument/2006/relationships/hyperlink" Target="http://school50.perm.ru/1403/1624/2013" TargetMode="External"/><Relationship Id="rId17" Type="http://schemas.openxmlformats.org/officeDocument/2006/relationships/hyperlink" Target="http://school50.perm.ru/1403/1624/1929" TargetMode="External"/><Relationship Id="rId2" Type="http://schemas.openxmlformats.org/officeDocument/2006/relationships/hyperlink" Target="http://school50.perm.ru/outlession/measures/2011/1323" TargetMode="External"/><Relationship Id="rId16" Type="http://schemas.openxmlformats.org/officeDocument/2006/relationships/hyperlink" Target="http://school50.perm.ru/1403/1624/193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50.perm.ru/outlession/measures/2011/1256" TargetMode="External"/><Relationship Id="rId11" Type="http://schemas.openxmlformats.org/officeDocument/2006/relationships/hyperlink" Target="http://school50.perm.ru/parents/meropriyatiya/1613" TargetMode="External"/><Relationship Id="rId5" Type="http://schemas.openxmlformats.org/officeDocument/2006/relationships/hyperlink" Target="http://school50.perm.ru/outlession/measures/2011/1303" TargetMode="External"/><Relationship Id="rId15" Type="http://schemas.openxmlformats.org/officeDocument/2006/relationships/hyperlink" Target="http://school50.perm.ru/1403/1624/1965" TargetMode="External"/><Relationship Id="rId10" Type="http://schemas.openxmlformats.org/officeDocument/2006/relationships/hyperlink" Target="http://school50.perm.ru/1403/1624/1684" TargetMode="External"/><Relationship Id="rId4" Type="http://schemas.openxmlformats.org/officeDocument/2006/relationships/hyperlink" Target="http://school50.perm.ru/outlession/measures/2011/1307" TargetMode="External"/><Relationship Id="rId9" Type="http://schemas.openxmlformats.org/officeDocument/2006/relationships/hyperlink" Target="http://school50.perm.ru/1403/1624/1698" TargetMode="External"/><Relationship Id="rId14" Type="http://schemas.openxmlformats.org/officeDocument/2006/relationships/hyperlink" Target="http://school50.perm.ru/1403/1624/198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246313" y="319088"/>
            <a:ext cx="7167562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Фортуна-импульс </a:t>
            </a:r>
          </a:p>
          <a:p>
            <a:pPr algn="ctr">
              <a:lnSpc>
                <a:spcPct val="115000"/>
              </a:lnSpc>
            </a:pP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</a:t>
            </a:r>
          </a:p>
          <a:p>
            <a:pPr algn="ctr">
              <a:lnSpc>
                <a:spcPct val="115000"/>
              </a:lnSpc>
            </a:pP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практика организации внеурочной  иноязычной деятельности в школе № 50</a:t>
            </a:r>
            <a:endParaRPr lang="ru-RU" sz="28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011363" y="2844800"/>
            <a:ext cx="9577387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Значение слова </a:t>
            </a:r>
            <a:r>
              <a:rPr lang="ru-RU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импульс 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по </a:t>
            </a:r>
            <a:r>
              <a:rPr lang="ru-RU" u="sng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Ефремовой Т.Ф.</a:t>
            </a:r>
            <a:r>
              <a:rPr lang="ru-RU" b="1" u="sng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: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2. (в физиологии)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2" tooltip="Волна - Колебательное движение в физической средеВолна О том что движется друг..."/>
              </a:rPr>
              <a:t>Волна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возбуждения, распространяющаяся по нервному волокну </a:t>
            </a:r>
          </a:p>
          <a:p>
            <a:pPr>
              <a:lnSpc>
                <a:spcPct val="115000"/>
              </a:lnSpc>
            </a:pP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3. перен.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3" tooltip="Побуждение - 1. Влечение, стремление к осуществлению чего-л.; потребность сделать ч..."/>
              </a:rPr>
              <a:t>Побуждение,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4" tooltip="Толчок - 1. Резкий, толкающий удар. // Отталкивающее движение от себя. 2. Резко..."/>
              </a:rPr>
              <a:t>толчок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 к какому-л. действию.</a:t>
            </a:r>
            <a:endParaRPr 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ru-RU">
                <a:ea typeface="Calibri" pitchFamily="34" charset="0"/>
                <a:cs typeface="Times New Roman" pitchFamily="18" charset="0"/>
              </a:rPr>
              <a:t>Значение слова </a:t>
            </a:r>
            <a:r>
              <a:rPr lang="ru-RU" b="1">
                <a:ea typeface="Calibri" pitchFamily="34" charset="0"/>
                <a:cs typeface="Times New Roman" pitchFamily="18" charset="0"/>
              </a:rPr>
              <a:t>импульс </a:t>
            </a:r>
            <a:r>
              <a:rPr lang="ru-RU">
                <a:ea typeface="Calibri" pitchFamily="34" charset="0"/>
                <a:cs typeface="Times New Roman" pitchFamily="18" charset="0"/>
              </a:rPr>
              <a:t>по </a:t>
            </a:r>
            <a:r>
              <a:rPr lang="ru-RU" u="sng">
                <a:ea typeface="Calibri" pitchFamily="34" charset="0"/>
                <a:cs typeface="Times New Roman" pitchFamily="18" charset="0"/>
              </a:rPr>
              <a:t>Ожегову С.И</a:t>
            </a:r>
            <a:r>
              <a:rPr lang="ru-RU">
                <a:ea typeface="Calibri" pitchFamily="34" charset="0"/>
                <a:cs typeface="Times New Roman" pitchFamily="18" charset="0"/>
              </a:rPr>
              <a:t>.</a:t>
            </a:r>
            <a:r>
              <a:rPr lang="ru-RU" b="1">
                <a:ea typeface="Calibri" pitchFamily="34" charset="0"/>
                <a:cs typeface="Times New Roman" pitchFamily="18" charset="0"/>
              </a:rPr>
              <a:t>:</a:t>
            </a:r>
            <a:r>
              <a:rPr lang="ru-RU">
                <a:ea typeface="Calibri" pitchFamily="34" charset="0"/>
                <a:cs typeface="Times New Roman" pitchFamily="18" charset="0"/>
              </a:rPr>
              <a:t/>
            </a:r>
            <a:br>
              <a:rPr lang="ru-RU">
                <a:ea typeface="Calibri" pitchFamily="34" charset="0"/>
                <a:cs typeface="Times New Roman" pitchFamily="18" charset="0"/>
              </a:rPr>
            </a:br>
            <a:r>
              <a:rPr lang="ru-RU">
                <a:ea typeface="Calibri" pitchFamily="34" charset="0"/>
                <a:cs typeface="Times New Roman" pitchFamily="18" charset="0"/>
              </a:rPr>
              <a:t>-Внутреннее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3" tooltip="Побуждение - 1. Влечение, стремление к осуществлению чего-л.; потребность сделать ч..."/>
              </a:rPr>
              <a:t>побуждение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</a:rPr>
              <a:t>. 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5" tooltip="Интеллектуальный - 1. Соотносящийся по знач. с сущ.: интеллект, интеллектуализм (2*), свя..."/>
              </a:rPr>
              <a:t>интеллектуальный</a:t>
            </a:r>
            <a:r>
              <a:rPr lang="ru-RU">
                <a:ea typeface="Calibri" pitchFamily="34" charset="0"/>
                <a:cs typeface="Times New Roman" pitchFamily="18" charset="0"/>
              </a:rPr>
              <a:t> или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6" tooltip="Эмоциональный - 1. Соотносящийся по знач. с сущ.: эмоции, эмоция, связанный с ними. 2...."/>
              </a:rPr>
              <a:t>эмоциональный</a:t>
            </a:r>
            <a:r>
              <a:rPr lang="ru-RU">
                <a:ea typeface="Calibri" pitchFamily="34" charset="0"/>
                <a:cs typeface="Times New Roman" pitchFamily="18" charset="0"/>
              </a:rPr>
              <a:t>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4" tooltip="Толчок - 1. Резкий, толкающий удар. // Отталкивающее движение от себя. 2. Резко..."/>
              </a:rPr>
              <a:t>толчок,</a:t>
            </a:r>
            <a:r>
              <a:rPr lang="ru-RU">
                <a:ea typeface="Calibri" pitchFamily="34" charset="0"/>
                <a:cs typeface="Times New Roman" pitchFamily="18" charset="0"/>
              </a:rPr>
              <a:t> </a:t>
            </a:r>
            <a:r>
              <a:rPr lang="ru-RU" u="sng">
                <a:solidFill>
                  <a:srgbClr val="197500"/>
                </a:solidFill>
                <a:ea typeface="Calibri" pitchFamily="34" charset="0"/>
                <a:cs typeface="Times New Roman" pitchFamily="18" charset="0"/>
                <a:hlinkClick r:id="rId7" tooltip="Стимул - Побудительная причина, толчок 1 N4 заинтересованность в совершении чег..."/>
              </a:rPr>
              <a:t>стимул</a:t>
            </a:r>
            <a:r>
              <a:rPr lang="ru-RU">
                <a:ea typeface="Calibri" pitchFamily="34" charset="0"/>
                <a:cs typeface="Times New Roman" pitchFamily="18" charset="0"/>
              </a:rPr>
              <a:t> </a:t>
            </a:r>
            <a:endParaRPr 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339" name="Рисунок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464800" y="117475"/>
            <a:ext cx="1397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2"/>
          <p:cNvGrpSpPr>
            <a:grpSpLocks/>
          </p:cNvGrpSpPr>
          <p:nvPr/>
        </p:nvGrpSpPr>
        <p:grpSpPr bwMode="auto">
          <a:xfrm>
            <a:off x="9758363" y="461963"/>
            <a:ext cx="2257425" cy="3230562"/>
            <a:chOff x="3972" y="1261"/>
            <a:chExt cx="1422" cy="2035"/>
          </a:xfrm>
        </p:grpSpPr>
        <p:sp>
          <p:nvSpPr>
            <p:cNvPr id="373763" name="Rectangle 3"/>
            <p:cNvSpPr>
              <a:spLocks noChangeArrowheads="1"/>
            </p:cNvSpPr>
            <p:nvPr/>
          </p:nvSpPr>
          <p:spPr bwMode="auto">
            <a:xfrm>
              <a:off x="4022" y="1261"/>
              <a:ext cx="1304" cy="432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4B4B4"/>
              </a:outerShdw>
            </a:effectLst>
          </p:spPr>
          <p:txBody>
            <a:bodyPr lIns="91431" tIns="45715" rIns="91431" bIns="45715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atin typeface="+mn-lt"/>
                </a:rPr>
                <a:t>Внеурочная деятельность</a:t>
              </a:r>
            </a:p>
          </p:txBody>
        </p:sp>
        <p:sp>
          <p:nvSpPr>
            <p:cNvPr id="373771" name="Rectangle 11"/>
            <p:cNvSpPr>
              <a:spLocks noChangeArrowheads="1"/>
            </p:cNvSpPr>
            <p:nvPr/>
          </p:nvSpPr>
          <p:spPr bwMode="auto">
            <a:xfrm>
              <a:off x="3972" y="2728"/>
              <a:ext cx="1422" cy="568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4B4B4"/>
              </a:outerShdw>
            </a:effectLst>
          </p:spPr>
          <p:txBody>
            <a:bodyPr lIns="91431" tIns="45715" rIns="91431" bIns="45715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>
                  <a:latin typeface="+mn-lt"/>
                  <a:hlinkClick r:id="rId3" action="ppaction://hlinksldjump"/>
                </a:rPr>
                <a:t>успех ученика</a:t>
              </a:r>
              <a:endParaRPr lang="de-DE" sz="2400" dirty="0"/>
            </a:p>
          </p:txBody>
        </p:sp>
      </p:grp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200" y="409575"/>
            <a:ext cx="8758238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низ 13"/>
          <p:cNvSpPr/>
          <p:nvPr/>
        </p:nvSpPr>
        <p:spPr>
          <a:xfrm>
            <a:off x="10609263" y="1277938"/>
            <a:ext cx="517525" cy="1409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15513" y="4256088"/>
            <a:ext cx="2154237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60007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7713" y="1630363"/>
            <a:ext cx="6181725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7105650" y="2435225"/>
            <a:ext cx="4560888" cy="176213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6773863" y="3578225"/>
            <a:ext cx="4560887" cy="176213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564313" y="4746625"/>
            <a:ext cx="4560887" cy="176213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94975" y="142875"/>
            <a:ext cx="1363663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2"/>
          <p:cNvGrpSpPr>
            <a:grpSpLocks/>
          </p:cNvGrpSpPr>
          <p:nvPr/>
        </p:nvGrpSpPr>
        <p:grpSpPr bwMode="auto">
          <a:xfrm>
            <a:off x="1619250" y="412750"/>
            <a:ext cx="8107363" cy="3454400"/>
            <a:chOff x="280" y="1064"/>
            <a:chExt cx="5107" cy="2988"/>
          </a:xfrm>
        </p:grpSpPr>
        <p:sp>
          <p:nvSpPr>
            <p:cNvPr id="373763" name="Rectangle 3"/>
            <p:cNvSpPr>
              <a:spLocks noChangeArrowheads="1"/>
            </p:cNvSpPr>
            <p:nvPr/>
          </p:nvSpPr>
          <p:spPr bwMode="auto">
            <a:xfrm>
              <a:off x="2086" y="1064"/>
              <a:ext cx="1589" cy="60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4B4B4"/>
              </a:outerShdw>
            </a:effectLst>
          </p:spPr>
          <p:txBody>
            <a:bodyPr lIns="91431" tIns="45715" rIns="91431" bIns="45715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atin typeface="+mn-lt"/>
                </a:rPr>
                <a:t>Внеурочная деятельность</a:t>
              </a:r>
            </a:p>
          </p:txBody>
        </p:sp>
        <p:grpSp>
          <p:nvGrpSpPr>
            <p:cNvPr id="27654" name="Group 4"/>
            <p:cNvGrpSpPr>
              <a:grpSpLocks/>
            </p:cNvGrpSpPr>
            <p:nvPr/>
          </p:nvGrpSpPr>
          <p:grpSpPr bwMode="auto">
            <a:xfrm>
              <a:off x="1355" y="1822"/>
              <a:ext cx="3042" cy="1652"/>
              <a:chOff x="1355" y="1574"/>
              <a:chExt cx="3042" cy="1652"/>
            </a:xfrm>
          </p:grpSpPr>
          <p:sp>
            <p:nvSpPr>
              <p:cNvPr id="27659" name="AutoShape 5"/>
              <p:cNvSpPr>
                <a:spLocks noChangeArrowheads="1"/>
              </p:cNvSpPr>
              <p:nvPr/>
            </p:nvSpPr>
            <p:spPr bwMode="auto">
              <a:xfrm rot="5398070">
                <a:off x="2128" y="2174"/>
                <a:ext cx="1505" cy="478"/>
              </a:xfrm>
              <a:prstGeom prst="rightArrow">
                <a:avLst>
                  <a:gd name="adj1" fmla="val 47991"/>
                  <a:gd name="adj2" fmla="val 91380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  <p:sp>
            <p:nvSpPr>
              <p:cNvPr id="27660" name="AutoShape 6"/>
              <p:cNvSpPr>
                <a:spLocks noChangeArrowheads="1"/>
              </p:cNvSpPr>
              <p:nvPr/>
            </p:nvSpPr>
            <p:spPr bwMode="auto">
              <a:xfrm rot="3764117">
                <a:off x="3332" y="2161"/>
                <a:ext cx="1652" cy="478"/>
              </a:xfrm>
              <a:prstGeom prst="rightArrow">
                <a:avLst>
                  <a:gd name="adj1" fmla="val 47991"/>
                  <a:gd name="adj2" fmla="val 100306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  <p:sp>
            <p:nvSpPr>
              <p:cNvPr id="27661" name="AutoShape 7"/>
              <p:cNvSpPr>
                <a:spLocks noChangeArrowheads="1"/>
              </p:cNvSpPr>
              <p:nvPr/>
            </p:nvSpPr>
            <p:spPr bwMode="auto">
              <a:xfrm rot="7088064">
                <a:off x="777" y="2160"/>
                <a:ext cx="1633" cy="478"/>
              </a:xfrm>
              <a:prstGeom prst="rightArrow">
                <a:avLst>
                  <a:gd name="adj1" fmla="val 47991"/>
                  <a:gd name="adj2" fmla="val 99152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</p:grpSp>
        <p:grpSp>
          <p:nvGrpSpPr>
            <p:cNvPr id="27655" name="Group 8"/>
            <p:cNvGrpSpPr>
              <a:grpSpLocks/>
            </p:cNvGrpSpPr>
            <p:nvPr/>
          </p:nvGrpSpPr>
          <p:grpSpPr bwMode="auto">
            <a:xfrm>
              <a:off x="280" y="3414"/>
              <a:ext cx="5107" cy="638"/>
              <a:chOff x="280" y="3206"/>
              <a:chExt cx="5107" cy="638"/>
            </a:xfrm>
          </p:grpSpPr>
          <p:sp>
            <p:nvSpPr>
              <p:cNvPr id="373769" name="Rectangle 9"/>
              <p:cNvSpPr>
                <a:spLocks noChangeArrowheads="1"/>
              </p:cNvSpPr>
              <p:nvPr/>
            </p:nvSpPr>
            <p:spPr bwMode="auto">
              <a:xfrm>
                <a:off x="280" y="3205"/>
                <a:ext cx="1422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dirty="0">
                    <a:latin typeface="+mn-lt"/>
                  </a:rPr>
                  <a:t>культурно-досуговый</a:t>
                </a:r>
                <a:endParaRPr lang="de-DE" sz="2400" dirty="0"/>
              </a:p>
            </p:txBody>
          </p:sp>
          <p:sp>
            <p:nvSpPr>
              <p:cNvPr id="373770" name="Rectangle 10"/>
              <p:cNvSpPr>
                <a:spLocks noChangeArrowheads="1"/>
              </p:cNvSpPr>
              <p:nvPr/>
            </p:nvSpPr>
            <p:spPr bwMode="auto">
              <a:xfrm>
                <a:off x="2086" y="3276"/>
                <a:ext cx="1589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</a:rPr>
                  <a:t>учебно-исследовательский</a:t>
                </a:r>
                <a:endParaRPr lang="de-DE" sz="2000" dirty="0"/>
              </a:p>
            </p:txBody>
          </p:sp>
          <p:sp>
            <p:nvSpPr>
              <p:cNvPr id="373771" name="Rectangle 11"/>
              <p:cNvSpPr>
                <a:spLocks noChangeArrowheads="1"/>
              </p:cNvSpPr>
              <p:nvPr/>
            </p:nvSpPr>
            <p:spPr bwMode="auto">
              <a:xfrm>
                <a:off x="3965" y="3276"/>
                <a:ext cx="1422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dirty="0">
                    <a:latin typeface="+mn-lt"/>
                  </a:rPr>
                  <a:t>успех ученика</a:t>
                </a:r>
                <a:endParaRPr lang="de-DE" sz="2400" dirty="0"/>
              </a:p>
            </p:txBody>
          </p:sp>
        </p:grpSp>
      </p:grpSp>
      <p:pic>
        <p:nvPicPr>
          <p:cNvPr id="27650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4800" y="117475"/>
            <a:ext cx="1397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13"/>
          <p:cNvSpPr>
            <a:spLocks noChangeArrowheads="1"/>
          </p:cNvSpPr>
          <p:nvPr/>
        </p:nvSpPr>
        <p:spPr bwMode="auto">
          <a:xfrm>
            <a:off x="1366838" y="4303713"/>
            <a:ext cx="9242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Times New Roman" pitchFamily="18" charset="0"/>
              </a:rPr>
              <a:t>практическая</a:t>
            </a:r>
            <a:r>
              <a:rPr lang="ru-RU" sz="2400" b="1">
                <a:latin typeface="Times New Roman" pitchFamily="18" charset="0"/>
              </a:rPr>
              <a:t> направленность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1339850" y="5338763"/>
            <a:ext cx="9512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</a:t>
            </a: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инициируют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организуют 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проводят</a:t>
            </a:r>
            <a:endParaRPr lang="ru-RU" sz="360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5586413" y="720725"/>
            <a:ext cx="476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семейные</a:t>
            </a:r>
            <a:r>
              <a:rPr lang="ru-RU">
                <a:latin typeface="Calibri" pitchFamily="34" charset="0"/>
              </a:rPr>
              <a:t> интеллектуальные игры и конкурсы</a:t>
            </a:r>
          </a:p>
        </p:txBody>
      </p:sp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341313" y="203200"/>
            <a:ext cx="4219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инициируют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организуют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проводят</a:t>
            </a:r>
            <a:endParaRPr lang="ru-RU">
              <a:ea typeface="Calibri" pitchFamily="34" charset="0"/>
              <a:cs typeface="Arial" charset="0"/>
            </a:endParaRP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0450"/>
            <a:ext cx="7086600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6113" y="1685925"/>
            <a:ext cx="5195887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80775" y="150813"/>
            <a:ext cx="7350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455613" y="457200"/>
            <a:ext cx="405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мероприятия для младших школьников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1543050"/>
            <a:ext cx="4570412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1674813" y="836613"/>
            <a:ext cx="2511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SALAD DAY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1290638"/>
            <a:ext cx="69659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6775450" y="3260725"/>
            <a:ext cx="33607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Разработчики и организаторы:</a:t>
            </a:r>
          </a:p>
          <a:p>
            <a:r>
              <a:rPr lang="ru-RU" sz="3200" b="1">
                <a:latin typeface="Calibri" pitchFamily="34" charset="0"/>
              </a:rPr>
              <a:t>учащиеся 10-11 классов</a:t>
            </a:r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5583238" y="219075"/>
            <a:ext cx="3516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A  DAY in HOGWARTS SCHOOL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7412038" y="2663825"/>
            <a:ext cx="2513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BOXING DAY</a:t>
            </a:r>
            <a:endParaRPr 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28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80775" y="150813"/>
            <a:ext cx="7350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756285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858838"/>
            <a:ext cx="5707062" cy="599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363538" y="793750"/>
            <a:ext cx="22034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Разработчики и организаторы</a:t>
            </a:r>
            <a:r>
              <a:rPr lang="ru-RU" sz="3200">
                <a:latin typeface="Calibri" pitchFamily="34" charset="0"/>
              </a:rPr>
              <a:t>:</a:t>
            </a:r>
          </a:p>
          <a:p>
            <a:r>
              <a:rPr lang="ru-RU" sz="3200" b="1">
                <a:latin typeface="Calibri" pitchFamily="34" charset="0"/>
              </a:rPr>
              <a:t>учащиеся 6 класса</a:t>
            </a:r>
          </a:p>
        </p:txBody>
      </p:sp>
      <p:pic>
        <p:nvPicPr>
          <p:cNvPr id="31748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58575" y="0"/>
            <a:ext cx="733425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0"/>
            <a:ext cx="696277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7072313" y="2290763"/>
            <a:ext cx="3041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 гостях у Льюиса Кэрролла</a:t>
            </a: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7150100" y="2930525"/>
            <a:ext cx="39544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Разработчики и организаторы:</a:t>
            </a:r>
          </a:p>
          <a:p>
            <a:r>
              <a:rPr lang="ru-RU" sz="3200" b="1">
                <a:latin typeface="Calibri" pitchFamily="34" charset="0"/>
              </a:rPr>
              <a:t>учащиеся 8 классов</a:t>
            </a:r>
          </a:p>
        </p:txBody>
      </p:sp>
      <p:pic>
        <p:nvPicPr>
          <p:cNvPr id="32772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95013" y="150813"/>
            <a:ext cx="1120775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3075" y="363538"/>
            <a:ext cx="50688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Фестиваль музыки и поэзии</a:t>
            </a:r>
            <a:endParaRPr lang="en-US" b="1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 </a:t>
            </a:r>
            <a:r>
              <a:rPr lang="en-US" sz="2400" b="1">
                <a:latin typeface="Calibri" pitchFamily="34" charset="0"/>
              </a:rPr>
              <a:t>World of Music and Poetry-WOMUP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25988" y="1112838"/>
            <a:ext cx="4594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 </a:t>
            </a:r>
            <a:r>
              <a:rPr lang="en-US" sz="2800" b="1">
                <a:latin typeface="Calibri" pitchFamily="34" charset="0"/>
              </a:rPr>
              <a:t> Club of WET PAPER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369175" y="1673225"/>
            <a:ext cx="45926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  <a:hlinkClick r:id="rId2" action="ppaction://hlinkfile"/>
              </a:rPr>
              <a:t>Бам</a:t>
            </a:r>
            <a:r>
              <a:rPr lang="en-US" sz="2800" b="1">
                <a:latin typeface="Calibri" pitchFamily="34" charset="0"/>
                <a:hlinkClick r:id="rId2" action="ppaction://hlinkfile"/>
              </a:rPr>
              <a:t>Book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87388" y="2230438"/>
            <a:ext cx="1520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ИМПУЛЬС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12788" y="3421063"/>
            <a:ext cx="1582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ДЕЙСТВИЕ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76275" y="4433888"/>
            <a:ext cx="1581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РЕЗУЛЬТАТ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56038" y="2281238"/>
            <a:ext cx="812006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Регулятивные УУД: </a:t>
            </a:r>
            <a:endParaRPr lang="ru-RU" b="1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целеполагание =прогнозирование — предвосхищение результата</a:t>
            </a:r>
          </a:p>
          <a:p>
            <a:r>
              <a:rPr lang="ru-RU">
                <a:latin typeface="Calibri" pitchFamily="34" charset="0"/>
              </a:rPr>
              <a:t>планирование — определение последовательности промежуточных целей, составление плана и последовательности действий.</a:t>
            </a:r>
          </a:p>
          <a:p>
            <a:r>
              <a:rPr lang="ru-RU">
                <a:latin typeface="Calibri" pitchFamily="34" charset="0"/>
              </a:rPr>
              <a:t>способность адекватно и самостоятельно оценивать правильность выполнения действий и вносить необходимые коррективы по ходу реализации. самооценка</a:t>
            </a:r>
          </a:p>
          <a:p>
            <a:r>
              <a:rPr lang="ru-RU" b="1" i="1">
                <a:latin typeface="Calibri" pitchFamily="34" charset="0"/>
              </a:rPr>
              <a:t>Познавательные УУД:</a:t>
            </a:r>
            <a:r>
              <a:rPr lang="ru-RU">
                <a:latin typeface="Calibri" pitchFamily="34" charset="0"/>
              </a:rPr>
              <a:t> осуществление выбора наиболее эффективных способов решения задач в зависимости от условий</a:t>
            </a:r>
          </a:p>
          <a:p>
            <a:r>
              <a:rPr lang="ru-RU" b="1" i="1">
                <a:latin typeface="Calibri" pitchFamily="34" charset="0"/>
              </a:rPr>
              <a:t>Личностные УУД</a:t>
            </a:r>
            <a:r>
              <a:rPr lang="ru-RU" i="1">
                <a:latin typeface="Calibri" pitchFamily="34" charset="0"/>
              </a:rPr>
              <a:t>:</a:t>
            </a:r>
            <a:r>
              <a:rPr lang="ru-RU">
                <a:latin typeface="Calibri" pitchFamily="34" charset="0"/>
              </a:rPr>
              <a:t> самоопределение, смыслообразование, готовность и способность к публичному выступлению.</a:t>
            </a:r>
          </a:p>
          <a:p>
            <a:r>
              <a:rPr lang="ru-RU" b="1" i="1">
                <a:latin typeface="Calibri" pitchFamily="34" charset="0"/>
              </a:rPr>
              <a:t>Коммуникативные УУ</a:t>
            </a:r>
            <a:r>
              <a:rPr lang="ru-RU" i="1">
                <a:latin typeface="Calibri" pitchFamily="34" charset="0"/>
              </a:rPr>
              <a:t>Д:</a:t>
            </a:r>
            <a:r>
              <a:rPr lang="ru-RU">
                <a:latin typeface="Calibri" pitchFamily="34" charset="0"/>
              </a:rPr>
              <a:t> планирование учебного сотрудничества с командой соратников, учителем, аудиторией.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2071688" y="2147888"/>
            <a:ext cx="1487487" cy="3271837"/>
          </a:xfrm>
          <a:prstGeom prst="rightBrace">
            <a:avLst>
              <a:gd name="adj1" fmla="val 8333"/>
              <a:gd name="adj2" fmla="val 51347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3801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56938" y="150813"/>
            <a:ext cx="95885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3"/>
          <p:cNvGrpSpPr>
            <a:grpSpLocks/>
          </p:cNvGrpSpPr>
          <p:nvPr/>
        </p:nvGrpSpPr>
        <p:grpSpPr bwMode="auto">
          <a:xfrm>
            <a:off x="427038" y="2587625"/>
            <a:ext cx="2001837" cy="2941638"/>
            <a:chOff x="2364" y="3153"/>
            <a:chExt cx="488" cy="747"/>
          </a:xfrm>
        </p:grpSpPr>
        <p:sp>
          <p:nvSpPr>
            <p:cNvPr id="34825" name="Freeform 14"/>
            <p:cNvSpPr>
              <a:spLocks noChangeAspect="1"/>
            </p:cNvSpPr>
            <p:nvPr/>
          </p:nvSpPr>
          <p:spPr bwMode="auto">
            <a:xfrm flipH="1">
              <a:off x="2448" y="3153"/>
              <a:ext cx="404" cy="747"/>
            </a:xfrm>
            <a:custGeom>
              <a:avLst/>
              <a:gdLst>
                <a:gd name="T0" fmla="*/ 1281 w 2817"/>
                <a:gd name="T1" fmla="*/ 1846 h 4693"/>
                <a:gd name="T2" fmla="*/ 958 w 2817"/>
                <a:gd name="T3" fmla="*/ 1639 h 4693"/>
                <a:gd name="T4" fmla="*/ 786 w 2817"/>
                <a:gd name="T5" fmla="*/ 1481 h 4693"/>
                <a:gd name="T6" fmla="*/ 398 w 2817"/>
                <a:gd name="T7" fmla="*/ 1082 h 4693"/>
                <a:gd name="T8" fmla="*/ 554 w 2817"/>
                <a:gd name="T9" fmla="*/ 1178 h 4693"/>
                <a:gd name="T10" fmla="*/ 400 w 2817"/>
                <a:gd name="T11" fmla="*/ 941 h 4693"/>
                <a:gd name="T12" fmla="*/ 105 w 2817"/>
                <a:gd name="T13" fmla="*/ 604 h 4693"/>
                <a:gd name="T14" fmla="*/ 9 w 2817"/>
                <a:gd name="T15" fmla="*/ 807 h 4693"/>
                <a:gd name="T16" fmla="*/ 972 w 2817"/>
                <a:gd name="T17" fmla="*/ 1897 h 4693"/>
                <a:gd name="T18" fmla="*/ 1097 w 2817"/>
                <a:gd name="T19" fmla="*/ 2189 h 4693"/>
                <a:gd name="T20" fmla="*/ 1017 w 2817"/>
                <a:gd name="T21" fmla="*/ 2368 h 4693"/>
                <a:gd name="T22" fmla="*/ 924 w 2817"/>
                <a:gd name="T23" fmla="*/ 2569 h 4693"/>
                <a:gd name="T24" fmla="*/ 779 w 2817"/>
                <a:gd name="T25" fmla="*/ 2865 h 4693"/>
                <a:gd name="T26" fmla="*/ 643 w 2817"/>
                <a:gd name="T27" fmla="*/ 3123 h 4693"/>
                <a:gd name="T28" fmla="*/ 537 w 2817"/>
                <a:gd name="T29" fmla="*/ 3353 h 4693"/>
                <a:gd name="T30" fmla="*/ 410 w 2817"/>
                <a:gd name="T31" fmla="*/ 3577 h 4693"/>
                <a:gd name="T32" fmla="*/ 275 w 2817"/>
                <a:gd name="T33" fmla="*/ 3858 h 4693"/>
                <a:gd name="T34" fmla="*/ 135 w 2817"/>
                <a:gd name="T35" fmla="*/ 4128 h 4693"/>
                <a:gd name="T36" fmla="*/ 240 w 2817"/>
                <a:gd name="T37" fmla="*/ 4193 h 4693"/>
                <a:gd name="T38" fmla="*/ 337 w 2817"/>
                <a:gd name="T39" fmla="*/ 4345 h 4693"/>
                <a:gd name="T40" fmla="*/ 536 w 2817"/>
                <a:gd name="T41" fmla="*/ 4484 h 4693"/>
                <a:gd name="T42" fmla="*/ 774 w 2817"/>
                <a:gd name="T43" fmla="*/ 4581 h 4693"/>
                <a:gd name="T44" fmla="*/ 1447 w 2817"/>
                <a:gd name="T45" fmla="*/ 4693 h 4693"/>
                <a:gd name="T46" fmla="*/ 2188 w 2817"/>
                <a:gd name="T47" fmla="*/ 4590 h 4693"/>
                <a:gd name="T48" fmla="*/ 2639 w 2817"/>
                <a:gd name="T49" fmla="*/ 4398 h 4693"/>
                <a:gd name="T50" fmla="*/ 2816 w 2817"/>
                <a:gd name="T51" fmla="*/ 4229 h 4693"/>
                <a:gd name="T52" fmla="*/ 2695 w 2817"/>
                <a:gd name="T53" fmla="*/ 4232 h 4693"/>
                <a:gd name="T54" fmla="*/ 2438 w 2817"/>
                <a:gd name="T55" fmla="*/ 4371 h 4693"/>
                <a:gd name="T56" fmla="*/ 2243 w 2817"/>
                <a:gd name="T57" fmla="*/ 4405 h 4693"/>
                <a:gd name="T58" fmla="*/ 2037 w 2817"/>
                <a:gd name="T59" fmla="*/ 4468 h 4693"/>
                <a:gd name="T60" fmla="*/ 1694 w 2817"/>
                <a:gd name="T61" fmla="*/ 4477 h 4693"/>
                <a:gd name="T62" fmla="*/ 1317 w 2817"/>
                <a:gd name="T63" fmla="*/ 4482 h 4693"/>
                <a:gd name="T64" fmla="*/ 1062 w 2817"/>
                <a:gd name="T65" fmla="*/ 4438 h 4693"/>
                <a:gd name="T66" fmla="*/ 815 w 2817"/>
                <a:gd name="T67" fmla="*/ 4357 h 4693"/>
                <a:gd name="T68" fmla="*/ 457 w 2817"/>
                <a:gd name="T69" fmla="*/ 4122 h 4693"/>
                <a:gd name="T70" fmla="*/ 301 w 2817"/>
                <a:gd name="T71" fmla="*/ 4102 h 4693"/>
                <a:gd name="T72" fmla="*/ 452 w 2817"/>
                <a:gd name="T73" fmla="*/ 3798 h 4693"/>
                <a:gd name="T74" fmla="*/ 640 w 2817"/>
                <a:gd name="T75" fmla="*/ 3392 h 4693"/>
                <a:gd name="T76" fmla="*/ 871 w 2817"/>
                <a:gd name="T77" fmla="*/ 2958 h 4693"/>
                <a:gd name="T78" fmla="*/ 1040 w 2817"/>
                <a:gd name="T79" fmla="*/ 2655 h 4693"/>
                <a:gd name="T80" fmla="*/ 1139 w 2817"/>
                <a:gd name="T81" fmla="*/ 2423 h 4693"/>
                <a:gd name="T82" fmla="*/ 1230 w 2817"/>
                <a:gd name="T83" fmla="*/ 2241 h 4693"/>
                <a:gd name="T84" fmla="*/ 1333 w 2817"/>
                <a:gd name="T85" fmla="*/ 2045 h 4693"/>
                <a:gd name="T86" fmla="*/ 1500 w 2817"/>
                <a:gd name="T87" fmla="*/ 1779 h 4693"/>
                <a:gd name="T88" fmla="*/ 1658 w 2817"/>
                <a:gd name="T89" fmla="*/ 1719 h 4693"/>
                <a:gd name="T90" fmla="*/ 2041 w 2817"/>
                <a:gd name="T91" fmla="*/ 1747 h 4693"/>
                <a:gd name="T92" fmla="*/ 2370 w 2817"/>
                <a:gd name="T93" fmla="*/ 1562 h 4693"/>
                <a:gd name="T94" fmla="*/ 2594 w 2817"/>
                <a:gd name="T95" fmla="*/ 1355 h 4693"/>
                <a:gd name="T96" fmla="*/ 2724 w 2817"/>
                <a:gd name="T97" fmla="*/ 1128 h 4693"/>
                <a:gd name="T98" fmla="*/ 2765 w 2817"/>
                <a:gd name="T99" fmla="*/ 792 h 4693"/>
                <a:gd name="T100" fmla="*/ 2742 w 2817"/>
                <a:gd name="T101" fmla="*/ 517 h 4693"/>
                <a:gd name="T102" fmla="*/ 2542 w 2817"/>
                <a:gd name="T103" fmla="*/ 131 h 4693"/>
                <a:gd name="T104" fmla="*/ 2057 w 2817"/>
                <a:gd name="T105" fmla="*/ 7 h 4693"/>
                <a:gd name="T106" fmla="*/ 1655 w 2817"/>
                <a:gd name="T107" fmla="*/ 180 h 4693"/>
                <a:gd name="T108" fmla="*/ 1491 w 2817"/>
                <a:gd name="T109" fmla="*/ 341 h 4693"/>
                <a:gd name="T110" fmla="*/ 1393 w 2817"/>
                <a:gd name="T111" fmla="*/ 444 h 4693"/>
                <a:gd name="T112" fmla="*/ 1217 w 2817"/>
                <a:gd name="T113" fmla="*/ 767 h 4693"/>
                <a:gd name="T114" fmla="*/ 1190 w 2817"/>
                <a:gd name="T115" fmla="*/ 981 h 4693"/>
                <a:gd name="T116" fmla="*/ 1250 w 2817"/>
                <a:gd name="T117" fmla="*/ 1248 h 46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17"/>
                <a:gd name="T178" fmla="*/ 0 h 4693"/>
                <a:gd name="T179" fmla="*/ 2817 w 2817"/>
                <a:gd name="T180" fmla="*/ 4693 h 46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17" h="4693">
                  <a:moveTo>
                    <a:pt x="1430" y="1585"/>
                  </a:moveTo>
                  <a:lnTo>
                    <a:pt x="1441" y="1607"/>
                  </a:lnTo>
                  <a:lnTo>
                    <a:pt x="1444" y="1622"/>
                  </a:lnTo>
                  <a:lnTo>
                    <a:pt x="1441" y="1636"/>
                  </a:lnTo>
                  <a:lnTo>
                    <a:pt x="1431" y="1655"/>
                  </a:lnTo>
                  <a:lnTo>
                    <a:pt x="1329" y="1815"/>
                  </a:lnTo>
                  <a:lnTo>
                    <a:pt x="1316" y="1833"/>
                  </a:lnTo>
                  <a:lnTo>
                    <a:pt x="1306" y="1843"/>
                  </a:lnTo>
                  <a:lnTo>
                    <a:pt x="1294" y="1847"/>
                  </a:lnTo>
                  <a:lnTo>
                    <a:pt x="1281" y="1846"/>
                  </a:lnTo>
                  <a:lnTo>
                    <a:pt x="1262" y="1839"/>
                  </a:lnTo>
                  <a:lnTo>
                    <a:pt x="1227" y="1836"/>
                  </a:lnTo>
                  <a:lnTo>
                    <a:pt x="1192" y="1829"/>
                  </a:lnTo>
                  <a:lnTo>
                    <a:pt x="1157" y="1800"/>
                  </a:lnTo>
                  <a:lnTo>
                    <a:pt x="1124" y="1769"/>
                  </a:lnTo>
                  <a:lnTo>
                    <a:pt x="1100" y="1751"/>
                  </a:lnTo>
                  <a:lnTo>
                    <a:pt x="1070" y="1727"/>
                  </a:lnTo>
                  <a:lnTo>
                    <a:pt x="1034" y="1700"/>
                  </a:lnTo>
                  <a:lnTo>
                    <a:pt x="996" y="1670"/>
                  </a:lnTo>
                  <a:lnTo>
                    <a:pt x="958" y="1639"/>
                  </a:lnTo>
                  <a:lnTo>
                    <a:pt x="923" y="1609"/>
                  </a:lnTo>
                  <a:lnTo>
                    <a:pt x="890" y="1580"/>
                  </a:lnTo>
                  <a:lnTo>
                    <a:pt x="865" y="1554"/>
                  </a:lnTo>
                  <a:lnTo>
                    <a:pt x="849" y="1533"/>
                  </a:lnTo>
                  <a:lnTo>
                    <a:pt x="833" y="1511"/>
                  </a:lnTo>
                  <a:lnTo>
                    <a:pt x="816" y="1512"/>
                  </a:lnTo>
                  <a:lnTo>
                    <a:pt x="790" y="1521"/>
                  </a:lnTo>
                  <a:lnTo>
                    <a:pt x="777" y="1520"/>
                  </a:lnTo>
                  <a:lnTo>
                    <a:pt x="777" y="1508"/>
                  </a:lnTo>
                  <a:lnTo>
                    <a:pt x="786" y="1481"/>
                  </a:lnTo>
                  <a:lnTo>
                    <a:pt x="778" y="1462"/>
                  </a:lnTo>
                  <a:lnTo>
                    <a:pt x="762" y="1449"/>
                  </a:lnTo>
                  <a:lnTo>
                    <a:pt x="590" y="1222"/>
                  </a:lnTo>
                  <a:lnTo>
                    <a:pt x="574" y="1213"/>
                  </a:lnTo>
                  <a:lnTo>
                    <a:pt x="551" y="1213"/>
                  </a:lnTo>
                  <a:lnTo>
                    <a:pt x="526" y="1213"/>
                  </a:lnTo>
                  <a:lnTo>
                    <a:pt x="506" y="1203"/>
                  </a:lnTo>
                  <a:lnTo>
                    <a:pt x="419" y="1119"/>
                  </a:lnTo>
                  <a:lnTo>
                    <a:pt x="402" y="1099"/>
                  </a:lnTo>
                  <a:lnTo>
                    <a:pt x="398" y="1082"/>
                  </a:lnTo>
                  <a:lnTo>
                    <a:pt x="404" y="1069"/>
                  </a:lnTo>
                  <a:lnTo>
                    <a:pt x="418" y="1062"/>
                  </a:lnTo>
                  <a:lnTo>
                    <a:pt x="428" y="1066"/>
                  </a:lnTo>
                  <a:lnTo>
                    <a:pt x="477" y="1137"/>
                  </a:lnTo>
                  <a:lnTo>
                    <a:pt x="494" y="1150"/>
                  </a:lnTo>
                  <a:lnTo>
                    <a:pt x="514" y="1159"/>
                  </a:lnTo>
                  <a:lnTo>
                    <a:pt x="527" y="1173"/>
                  </a:lnTo>
                  <a:lnTo>
                    <a:pt x="537" y="1189"/>
                  </a:lnTo>
                  <a:lnTo>
                    <a:pt x="549" y="1191"/>
                  </a:lnTo>
                  <a:lnTo>
                    <a:pt x="554" y="1178"/>
                  </a:lnTo>
                  <a:lnTo>
                    <a:pt x="544" y="1156"/>
                  </a:lnTo>
                  <a:lnTo>
                    <a:pt x="526" y="1132"/>
                  </a:lnTo>
                  <a:lnTo>
                    <a:pt x="507" y="1108"/>
                  </a:lnTo>
                  <a:lnTo>
                    <a:pt x="487" y="1086"/>
                  </a:lnTo>
                  <a:lnTo>
                    <a:pt x="467" y="1064"/>
                  </a:lnTo>
                  <a:lnTo>
                    <a:pt x="447" y="1040"/>
                  </a:lnTo>
                  <a:lnTo>
                    <a:pt x="429" y="1017"/>
                  </a:lnTo>
                  <a:lnTo>
                    <a:pt x="415" y="991"/>
                  </a:lnTo>
                  <a:lnTo>
                    <a:pt x="405" y="963"/>
                  </a:lnTo>
                  <a:lnTo>
                    <a:pt x="400" y="941"/>
                  </a:lnTo>
                  <a:lnTo>
                    <a:pt x="383" y="925"/>
                  </a:lnTo>
                  <a:lnTo>
                    <a:pt x="325" y="853"/>
                  </a:lnTo>
                  <a:lnTo>
                    <a:pt x="223" y="719"/>
                  </a:lnTo>
                  <a:lnTo>
                    <a:pt x="162" y="638"/>
                  </a:lnTo>
                  <a:lnTo>
                    <a:pt x="153" y="622"/>
                  </a:lnTo>
                  <a:lnTo>
                    <a:pt x="143" y="611"/>
                  </a:lnTo>
                  <a:lnTo>
                    <a:pt x="134" y="604"/>
                  </a:lnTo>
                  <a:lnTo>
                    <a:pt x="126" y="601"/>
                  </a:lnTo>
                  <a:lnTo>
                    <a:pt x="116" y="601"/>
                  </a:lnTo>
                  <a:lnTo>
                    <a:pt x="105" y="604"/>
                  </a:lnTo>
                  <a:lnTo>
                    <a:pt x="94" y="611"/>
                  </a:lnTo>
                  <a:lnTo>
                    <a:pt x="82" y="620"/>
                  </a:lnTo>
                  <a:lnTo>
                    <a:pt x="68" y="631"/>
                  </a:lnTo>
                  <a:lnTo>
                    <a:pt x="38" y="659"/>
                  </a:lnTo>
                  <a:lnTo>
                    <a:pt x="11" y="689"/>
                  </a:lnTo>
                  <a:lnTo>
                    <a:pt x="2" y="703"/>
                  </a:lnTo>
                  <a:lnTo>
                    <a:pt x="0" y="721"/>
                  </a:lnTo>
                  <a:lnTo>
                    <a:pt x="0" y="750"/>
                  </a:lnTo>
                  <a:lnTo>
                    <a:pt x="0" y="781"/>
                  </a:lnTo>
                  <a:lnTo>
                    <a:pt x="9" y="807"/>
                  </a:lnTo>
                  <a:lnTo>
                    <a:pt x="656" y="1594"/>
                  </a:lnTo>
                  <a:lnTo>
                    <a:pt x="688" y="1631"/>
                  </a:lnTo>
                  <a:lnTo>
                    <a:pt x="735" y="1684"/>
                  </a:lnTo>
                  <a:lnTo>
                    <a:pt x="781" y="1732"/>
                  </a:lnTo>
                  <a:lnTo>
                    <a:pt x="813" y="1760"/>
                  </a:lnTo>
                  <a:lnTo>
                    <a:pt x="844" y="1769"/>
                  </a:lnTo>
                  <a:lnTo>
                    <a:pt x="868" y="1774"/>
                  </a:lnTo>
                  <a:lnTo>
                    <a:pt x="873" y="1796"/>
                  </a:lnTo>
                  <a:lnTo>
                    <a:pt x="888" y="1823"/>
                  </a:lnTo>
                  <a:lnTo>
                    <a:pt x="972" y="1897"/>
                  </a:lnTo>
                  <a:lnTo>
                    <a:pt x="1054" y="1974"/>
                  </a:lnTo>
                  <a:lnTo>
                    <a:pt x="1136" y="2052"/>
                  </a:lnTo>
                  <a:lnTo>
                    <a:pt x="1149" y="2066"/>
                  </a:lnTo>
                  <a:lnTo>
                    <a:pt x="1154" y="2079"/>
                  </a:lnTo>
                  <a:lnTo>
                    <a:pt x="1152" y="2095"/>
                  </a:lnTo>
                  <a:lnTo>
                    <a:pt x="1141" y="2120"/>
                  </a:lnTo>
                  <a:lnTo>
                    <a:pt x="1125" y="2144"/>
                  </a:lnTo>
                  <a:lnTo>
                    <a:pt x="1112" y="2149"/>
                  </a:lnTo>
                  <a:lnTo>
                    <a:pt x="1103" y="2158"/>
                  </a:lnTo>
                  <a:lnTo>
                    <a:pt x="1097" y="2189"/>
                  </a:lnTo>
                  <a:lnTo>
                    <a:pt x="1094" y="2203"/>
                  </a:lnTo>
                  <a:lnTo>
                    <a:pt x="1090" y="2217"/>
                  </a:lnTo>
                  <a:lnTo>
                    <a:pt x="1085" y="2233"/>
                  </a:lnTo>
                  <a:lnTo>
                    <a:pt x="1078" y="2250"/>
                  </a:lnTo>
                  <a:lnTo>
                    <a:pt x="1070" y="2269"/>
                  </a:lnTo>
                  <a:lnTo>
                    <a:pt x="1061" y="2287"/>
                  </a:lnTo>
                  <a:lnTo>
                    <a:pt x="1050" y="2307"/>
                  </a:lnTo>
                  <a:lnTo>
                    <a:pt x="1039" y="2326"/>
                  </a:lnTo>
                  <a:lnTo>
                    <a:pt x="1028" y="2347"/>
                  </a:lnTo>
                  <a:lnTo>
                    <a:pt x="1017" y="2368"/>
                  </a:lnTo>
                  <a:lnTo>
                    <a:pt x="1005" y="2389"/>
                  </a:lnTo>
                  <a:lnTo>
                    <a:pt x="993" y="2410"/>
                  </a:lnTo>
                  <a:lnTo>
                    <a:pt x="981" y="2431"/>
                  </a:lnTo>
                  <a:lnTo>
                    <a:pt x="970" y="2452"/>
                  </a:lnTo>
                  <a:lnTo>
                    <a:pt x="959" y="2473"/>
                  </a:lnTo>
                  <a:lnTo>
                    <a:pt x="951" y="2493"/>
                  </a:lnTo>
                  <a:lnTo>
                    <a:pt x="942" y="2513"/>
                  </a:lnTo>
                  <a:lnTo>
                    <a:pt x="935" y="2532"/>
                  </a:lnTo>
                  <a:lnTo>
                    <a:pt x="928" y="2551"/>
                  </a:lnTo>
                  <a:lnTo>
                    <a:pt x="924" y="2569"/>
                  </a:lnTo>
                  <a:lnTo>
                    <a:pt x="918" y="2589"/>
                  </a:lnTo>
                  <a:lnTo>
                    <a:pt x="910" y="2612"/>
                  </a:lnTo>
                  <a:lnTo>
                    <a:pt x="899" y="2638"/>
                  </a:lnTo>
                  <a:lnTo>
                    <a:pt x="886" y="2667"/>
                  </a:lnTo>
                  <a:lnTo>
                    <a:pt x="871" y="2697"/>
                  </a:lnTo>
                  <a:lnTo>
                    <a:pt x="855" y="2729"/>
                  </a:lnTo>
                  <a:lnTo>
                    <a:pt x="836" y="2762"/>
                  </a:lnTo>
                  <a:lnTo>
                    <a:pt x="818" y="2797"/>
                  </a:lnTo>
                  <a:lnTo>
                    <a:pt x="798" y="2831"/>
                  </a:lnTo>
                  <a:lnTo>
                    <a:pt x="779" y="2865"/>
                  </a:lnTo>
                  <a:lnTo>
                    <a:pt x="760" y="2899"/>
                  </a:lnTo>
                  <a:lnTo>
                    <a:pt x="740" y="2933"/>
                  </a:lnTo>
                  <a:lnTo>
                    <a:pt x="723" y="2964"/>
                  </a:lnTo>
                  <a:lnTo>
                    <a:pt x="706" y="2995"/>
                  </a:lnTo>
                  <a:lnTo>
                    <a:pt x="689" y="3023"/>
                  </a:lnTo>
                  <a:lnTo>
                    <a:pt x="675" y="3049"/>
                  </a:lnTo>
                  <a:lnTo>
                    <a:pt x="663" y="3073"/>
                  </a:lnTo>
                  <a:lnTo>
                    <a:pt x="654" y="3094"/>
                  </a:lnTo>
                  <a:lnTo>
                    <a:pt x="647" y="3110"/>
                  </a:lnTo>
                  <a:lnTo>
                    <a:pt x="643" y="3123"/>
                  </a:lnTo>
                  <a:lnTo>
                    <a:pt x="638" y="3147"/>
                  </a:lnTo>
                  <a:lnTo>
                    <a:pt x="631" y="3169"/>
                  </a:lnTo>
                  <a:lnTo>
                    <a:pt x="622" y="3192"/>
                  </a:lnTo>
                  <a:lnTo>
                    <a:pt x="613" y="3216"/>
                  </a:lnTo>
                  <a:lnTo>
                    <a:pt x="602" y="3238"/>
                  </a:lnTo>
                  <a:lnTo>
                    <a:pt x="590" y="3262"/>
                  </a:lnTo>
                  <a:lnTo>
                    <a:pt x="578" y="3285"/>
                  </a:lnTo>
                  <a:lnTo>
                    <a:pt x="565" y="3307"/>
                  </a:lnTo>
                  <a:lnTo>
                    <a:pt x="551" y="3330"/>
                  </a:lnTo>
                  <a:lnTo>
                    <a:pt x="537" y="3353"/>
                  </a:lnTo>
                  <a:lnTo>
                    <a:pt x="523" y="3374"/>
                  </a:lnTo>
                  <a:lnTo>
                    <a:pt x="509" y="3397"/>
                  </a:lnTo>
                  <a:lnTo>
                    <a:pt x="495" y="3419"/>
                  </a:lnTo>
                  <a:lnTo>
                    <a:pt x="481" y="3440"/>
                  </a:lnTo>
                  <a:lnTo>
                    <a:pt x="468" y="3461"/>
                  </a:lnTo>
                  <a:lnTo>
                    <a:pt x="455" y="3481"/>
                  </a:lnTo>
                  <a:lnTo>
                    <a:pt x="443" y="3502"/>
                  </a:lnTo>
                  <a:lnTo>
                    <a:pt x="430" y="3525"/>
                  </a:lnTo>
                  <a:lnTo>
                    <a:pt x="419" y="3551"/>
                  </a:lnTo>
                  <a:lnTo>
                    <a:pt x="410" y="3577"/>
                  </a:lnTo>
                  <a:lnTo>
                    <a:pt x="401" y="3604"/>
                  </a:lnTo>
                  <a:lnTo>
                    <a:pt x="392" y="3632"/>
                  </a:lnTo>
                  <a:lnTo>
                    <a:pt x="383" y="3659"/>
                  </a:lnTo>
                  <a:lnTo>
                    <a:pt x="372" y="3685"/>
                  </a:lnTo>
                  <a:lnTo>
                    <a:pt x="361" y="3710"/>
                  </a:lnTo>
                  <a:lnTo>
                    <a:pt x="347" y="3734"/>
                  </a:lnTo>
                  <a:lnTo>
                    <a:pt x="331" y="3755"/>
                  </a:lnTo>
                  <a:lnTo>
                    <a:pt x="306" y="3792"/>
                  </a:lnTo>
                  <a:lnTo>
                    <a:pt x="290" y="3833"/>
                  </a:lnTo>
                  <a:lnTo>
                    <a:pt x="275" y="3858"/>
                  </a:lnTo>
                  <a:lnTo>
                    <a:pt x="252" y="3871"/>
                  </a:lnTo>
                  <a:lnTo>
                    <a:pt x="227" y="3889"/>
                  </a:lnTo>
                  <a:lnTo>
                    <a:pt x="209" y="3915"/>
                  </a:lnTo>
                  <a:lnTo>
                    <a:pt x="221" y="3926"/>
                  </a:lnTo>
                  <a:lnTo>
                    <a:pt x="233" y="3934"/>
                  </a:lnTo>
                  <a:lnTo>
                    <a:pt x="227" y="3955"/>
                  </a:lnTo>
                  <a:lnTo>
                    <a:pt x="209" y="3992"/>
                  </a:lnTo>
                  <a:lnTo>
                    <a:pt x="183" y="4038"/>
                  </a:lnTo>
                  <a:lnTo>
                    <a:pt x="157" y="4086"/>
                  </a:lnTo>
                  <a:lnTo>
                    <a:pt x="135" y="4128"/>
                  </a:lnTo>
                  <a:lnTo>
                    <a:pt x="124" y="4158"/>
                  </a:lnTo>
                  <a:lnTo>
                    <a:pt x="126" y="4193"/>
                  </a:lnTo>
                  <a:lnTo>
                    <a:pt x="141" y="4224"/>
                  </a:lnTo>
                  <a:lnTo>
                    <a:pt x="149" y="4235"/>
                  </a:lnTo>
                  <a:lnTo>
                    <a:pt x="166" y="4241"/>
                  </a:lnTo>
                  <a:lnTo>
                    <a:pt x="178" y="4235"/>
                  </a:lnTo>
                  <a:lnTo>
                    <a:pt x="198" y="4213"/>
                  </a:lnTo>
                  <a:lnTo>
                    <a:pt x="222" y="4188"/>
                  </a:lnTo>
                  <a:lnTo>
                    <a:pt x="234" y="4183"/>
                  </a:lnTo>
                  <a:lnTo>
                    <a:pt x="240" y="4193"/>
                  </a:lnTo>
                  <a:lnTo>
                    <a:pt x="237" y="4210"/>
                  </a:lnTo>
                  <a:lnTo>
                    <a:pt x="234" y="4227"/>
                  </a:lnTo>
                  <a:lnTo>
                    <a:pt x="237" y="4244"/>
                  </a:lnTo>
                  <a:lnTo>
                    <a:pt x="246" y="4261"/>
                  </a:lnTo>
                  <a:lnTo>
                    <a:pt x="259" y="4277"/>
                  </a:lnTo>
                  <a:lnTo>
                    <a:pt x="274" y="4292"/>
                  </a:lnTo>
                  <a:lnTo>
                    <a:pt x="290" y="4307"/>
                  </a:lnTo>
                  <a:lnTo>
                    <a:pt x="307" y="4321"/>
                  </a:lnTo>
                  <a:lnTo>
                    <a:pt x="323" y="4334"/>
                  </a:lnTo>
                  <a:lnTo>
                    <a:pt x="337" y="4345"/>
                  </a:lnTo>
                  <a:lnTo>
                    <a:pt x="349" y="4356"/>
                  </a:lnTo>
                  <a:lnTo>
                    <a:pt x="368" y="4373"/>
                  </a:lnTo>
                  <a:lnTo>
                    <a:pt x="387" y="4389"/>
                  </a:lnTo>
                  <a:lnTo>
                    <a:pt x="406" y="4405"/>
                  </a:lnTo>
                  <a:lnTo>
                    <a:pt x="427" y="4420"/>
                  </a:lnTo>
                  <a:lnTo>
                    <a:pt x="447" y="4434"/>
                  </a:lnTo>
                  <a:lnTo>
                    <a:pt x="469" y="4447"/>
                  </a:lnTo>
                  <a:lnTo>
                    <a:pt x="491" y="4460"/>
                  </a:lnTo>
                  <a:lnTo>
                    <a:pt x="513" y="4472"/>
                  </a:lnTo>
                  <a:lnTo>
                    <a:pt x="536" y="4484"/>
                  </a:lnTo>
                  <a:lnTo>
                    <a:pt x="559" y="4495"/>
                  </a:lnTo>
                  <a:lnTo>
                    <a:pt x="581" y="4506"/>
                  </a:lnTo>
                  <a:lnTo>
                    <a:pt x="605" y="4515"/>
                  </a:lnTo>
                  <a:lnTo>
                    <a:pt x="629" y="4526"/>
                  </a:lnTo>
                  <a:lnTo>
                    <a:pt x="653" y="4535"/>
                  </a:lnTo>
                  <a:lnTo>
                    <a:pt x="676" y="4545"/>
                  </a:lnTo>
                  <a:lnTo>
                    <a:pt x="701" y="4554"/>
                  </a:lnTo>
                  <a:lnTo>
                    <a:pt x="725" y="4563"/>
                  </a:lnTo>
                  <a:lnTo>
                    <a:pt x="750" y="4572"/>
                  </a:lnTo>
                  <a:lnTo>
                    <a:pt x="774" y="4581"/>
                  </a:lnTo>
                  <a:lnTo>
                    <a:pt x="798" y="4590"/>
                  </a:lnTo>
                  <a:lnTo>
                    <a:pt x="862" y="4612"/>
                  </a:lnTo>
                  <a:lnTo>
                    <a:pt x="928" y="4631"/>
                  </a:lnTo>
                  <a:lnTo>
                    <a:pt x="997" y="4647"/>
                  </a:lnTo>
                  <a:lnTo>
                    <a:pt x="1068" y="4661"/>
                  </a:lnTo>
                  <a:lnTo>
                    <a:pt x="1142" y="4672"/>
                  </a:lnTo>
                  <a:lnTo>
                    <a:pt x="1216" y="4681"/>
                  </a:lnTo>
                  <a:lnTo>
                    <a:pt x="1292" y="4687"/>
                  </a:lnTo>
                  <a:lnTo>
                    <a:pt x="1370" y="4690"/>
                  </a:lnTo>
                  <a:lnTo>
                    <a:pt x="1447" y="4693"/>
                  </a:lnTo>
                  <a:lnTo>
                    <a:pt x="1525" y="4691"/>
                  </a:lnTo>
                  <a:lnTo>
                    <a:pt x="1603" y="4688"/>
                  </a:lnTo>
                  <a:lnTo>
                    <a:pt x="1681" y="4683"/>
                  </a:lnTo>
                  <a:lnTo>
                    <a:pt x="1757" y="4675"/>
                  </a:lnTo>
                  <a:lnTo>
                    <a:pt x="1834" y="4667"/>
                  </a:lnTo>
                  <a:lnTo>
                    <a:pt x="1909" y="4655"/>
                  </a:lnTo>
                  <a:lnTo>
                    <a:pt x="1982" y="4642"/>
                  </a:lnTo>
                  <a:lnTo>
                    <a:pt x="2053" y="4627"/>
                  </a:lnTo>
                  <a:lnTo>
                    <a:pt x="2121" y="4609"/>
                  </a:lnTo>
                  <a:lnTo>
                    <a:pt x="2188" y="4590"/>
                  </a:lnTo>
                  <a:lnTo>
                    <a:pt x="2251" y="4569"/>
                  </a:lnTo>
                  <a:lnTo>
                    <a:pt x="2302" y="4550"/>
                  </a:lnTo>
                  <a:lnTo>
                    <a:pt x="2361" y="4524"/>
                  </a:lnTo>
                  <a:lnTo>
                    <a:pt x="2425" y="4496"/>
                  </a:lnTo>
                  <a:lnTo>
                    <a:pt x="2486" y="4468"/>
                  </a:lnTo>
                  <a:lnTo>
                    <a:pt x="2539" y="4445"/>
                  </a:lnTo>
                  <a:lnTo>
                    <a:pt x="2578" y="4431"/>
                  </a:lnTo>
                  <a:lnTo>
                    <a:pt x="2600" y="4424"/>
                  </a:lnTo>
                  <a:lnTo>
                    <a:pt x="2620" y="4412"/>
                  </a:lnTo>
                  <a:lnTo>
                    <a:pt x="2639" y="4398"/>
                  </a:lnTo>
                  <a:lnTo>
                    <a:pt x="2657" y="4383"/>
                  </a:lnTo>
                  <a:lnTo>
                    <a:pt x="2674" y="4366"/>
                  </a:lnTo>
                  <a:lnTo>
                    <a:pt x="2693" y="4351"/>
                  </a:lnTo>
                  <a:lnTo>
                    <a:pt x="2711" y="4338"/>
                  </a:lnTo>
                  <a:lnTo>
                    <a:pt x="2730" y="4327"/>
                  </a:lnTo>
                  <a:lnTo>
                    <a:pt x="2751" y="4319"/>
                  </a:lnTo>
                  <a:lnTo>
                    <a:pt x="2776" y="4312"/>
                  </a:lnTo>
                  <a:lnTo>
                    <a:pt x="2791" y="4295"/>
                  </a:lnTo>
                  <a:lnTo>
                    <a:pt x="2806" y="4262"/>
                  </a:lnTo>
                  <a:lnTo>
                    <a:pt x="2816" y="4229"/>
                  </a:lnTo>
                  <a:lnTo>
                    <a:pt x="2817" y="4193"/>
                  </a:lnTo>
                  <a:lnTo>
                    <a:pt x="2812" y="4173"/>
                  </a:lnTo>
                  <a:lnTo>
                    <a:pt x="2803" y="4162"/>
                  </a:lnTo>
                  <a:lnTo>
                    <a:pt x="2791" y="4159"/>
                  </a:lnTo>
                  <a:lnTo>
                    <a:pt x="2777" y="4162"/>
                  </a:lnTo>
                  <a:lnTo>
                    <a:pt x="2762" y="4171"/>
                  </a:lnTo>
                  <a:lnTo>
                    <a:pt x="2748" y="4181"/>
                  </a:lnTo>
                  <a:lnTo>
                    <a:pt x="2737" y="4193"/>
                  </a:lnTo>
                  <a:lnTo>
                    <a:pt x="2716" y="4213"/>
                  </a:lnTo>
                  <a:lnTo>
                    <a:pt x="2695" y="4232"/>
                  </a:lnTo>
                  <a:lnTo>
                    <a:pt x="2670" y="4248"/>
                  </a:lnTo>
                  <a:lnTo>
                    <a:pt x="2644" y="4263"/>
                  </a:lnTo>
                  <a:lnTo>
                    <a:pt x="2617" y="4277"/>
                  </a:lnTo>
                  <a:lnTo>
                    <a:pt x="2589" y="4290"/>
                  </a:lnTo>
                  <a:lnTo>
                    <a:pt x="2562" y="4302"/>
                  </a:lnTo>
                  <a:lnTo>
                    <a:pt x="2535" y="4315"/>
                  </a:lnTo>
                  <a:lnTo>
                    <a:pt x="2509" y="4327"/>
                  </a:lnTo>
                  <a:lnTo>
                    <a:pt x="2483" y="4338"/>
                  </a:lnTo>
                  <a:lnTo>
                    <a:pt x="2457" y="4349"/>
                  </a:lnTo>
                  <a:lnTo>
                    <a:pt x="2438" y="4371"/>
                  </a:lnTo>
                  <a:lnTo>
                    <a:pt x="2423" y="4383"/>
                  </a:lnTo>
                  <a:lnTo>
                    <a:pt x="2405" y="4377"/>
                  </a:lnTo>
                  <a:lnTo>
                    <a:pt x="2388" y="4374"/>
                  </a:lnTo>
                  <a:lnTo>
                    <a:pt x="2368" y="4375"/>
                  </a:lnTo>
                  <a:lnTo>
                    <a:pt x="2347" y="4378"/>
                  </a:lnTo>
                  <a:lnTo>
                    <a:pt x="2327" y="4383"/>
                  </a:lnTo>
                  <a:lnTo>
                    <a:pt x="2305" y="4387"/>
                  </a:lnTo>
                  <a:lnTo>
                    <a:pt x="2284" y="4392"/>
                  </a:lnTo>
                  <a:lnTo>
                    <a:pt x="2264" y="4399"/>
                  </a:lnTo>
                  <a:lnTo>
                    <a:pt x="2243" y="4405"/>
                  </a:lnTo>
                  <a:lnTo>
                    <a:pt x="2223" y="4413"/>
                  </a:lnTo>
                  <a:lnTo>
                    <a:pt x="2202" y="4420"/>
                  </a:lnTo>
                  <a:lnTo>
                    <a:pt x="2182" y="4427"/>
                  </a:lnTo>
                  <a:lnTo>
                    <a:pt x="2161" y="4434"/>
                  </a:lnTo>
                  <a:lnTo>
                    <a:pt x="2141" y="4442"/>
                  </a:lnTo>
                  <a:lnTo>
                    <a:pt x="2120" y="4449"/>
                  </a:lnTo>
                  <a:lnTo>
                    <a:pt x="2100" y="4455"/>
                  </a:lnTo>
                  <a:lnTo>
                    <a:pt x="2079" y="4460"/>
                  </a:lnTo>
                  <a:lnTo>
                    <a:pt x="2058" y="4465"/>
                  </a:lnTo>
                  <a:lnTo>
                    <a:pt x="2037" y="4468"/>
                  </a:lnTo>
                  <a:lnTo>
                    <a:pt x="2016" y="4471"/>
                  </a:lnTo>
                  <a:lnTo>
                    <a:pt x="1995" y="4472"/>
                  </a:lnTo>
                  <a:lnTo>
                    <a:pt x="1973" y="4472"/>
                  </a:lnTo>
                  <a:lnTo>
                    <a:pt x="1932" y="4473"/>
                  </a:lnTo>
                  <a:lnTo>
                    <a:pt x="1890" y="4479"/>
                  </a:lnTo>
                  <a:lnTo>
                    <a:pt x="1848" y="4484"/>
                  </a:lnTo>
                  <a:lnTo>
                    <a:pt x="1807" y="4487"/>
                  </a:lnTo>
                  <a:lnTo>
                    <a:pt x="1767" y="4485"/>
                  </a:lnTo>
                  <a:lnTo>
                    <a:pt x="1731" y="4480"/>
                  </a:lnTo>
                  <a:lnTo>
                    <a:pt x="1694" y="4477"/>
                  </a:lnTo>
                  <a:lnTo>
                    <a:pt x="1657" y="4476"/>
                  </a:lnTo>
                  <a:lnTo>
                    <a:pt x="1619" y="4474"/>
                  </a:lnTo>
                  <a:lnTo>
                    <a:pt x="1581" y="4476"/>
                  </a:lnTo>
                  <a:lnTo>
                    <a:pt x="1543" y="4477"/>
                  </a:lnTo>
                  <a:lnTo>
                    <a:pt x="1505" y="4479"/>
                  </a:lnTo>
                  <a:lnTo>
                    <a:pt x="1467" y="4480"/>
                  </a:lnTo>
                  <a:lnTo>
                    <a:pt x="1429" y="4482"/>
                  </a:lnTo>
                  <a:lnTo>
                    <a:pt x="1391" y="4483"/>
                  </a:lnTo>
                  <a:lnTo>
                    <a:pt x="1354" y="4483"/>
                  </a:lnTo>
                  <a:lnTo>
                    <a:pt x="1317" y="4482"/>
                  </a:lnTo>
                  <a:lnTo>
                    <a:pt x="1292" y="4481"/>
                  </a:lnTo>
                  <a:lnTo>
                    <a:pt x="1266" y="4479"/>
                  </a:lnTo>
                  <a:lnTo>
                    <a:pt x="1241" y="4476"/>
                  </a:lnTo>
                  <a:lnTo>
                    <a:pt x="1215" y="4471"/>
                  </a:lnTo>
                  <a:lnTo>
                    <a:pt x="1190" y="4468"/>
                  </a:lnTo>
                  <a:lnTo>
                    <a:pt x="1165" y="4463"/>
                  </a:lnTo>
                  <a:lnTo>
                    <a:pt x="1139" y="4457"/>
                  </a:lnTo>
                  <a:lnTo>
                    <a:pt x="1113" y="4451"/>
                  </a:lnTo>
                  <a:lnTo>
                    <a:pt x="1088" y="4444"/>
                  </a:lnTo>
                  <a:lnTo>
                    <a:pt x="1062" y="4438"/>
                  </a:lnTo>
                  <a:lnTo>
                    <a:pt x="1036" y="4430"/>
                  </a:lnTo>
                  <a:lnTo>
                    <a:pt x="1011" y="4424"/>
                  </a:lnTo>
                  <a:lnTo>
                    <a:pt x="985" y="4415"/>
                  </a:lnTo>
                  <a:lnTo>
                    <a:pt x="960" y="4408"/>
                  </a:lnTo>
                  <a:lnTo>
                    <a:pt x="936" y="4399"/>
                  </a:lnTo>
                  <a:lnTo>
                    <a:pt x="911" y="4390"/>
                  </a:lnTo>
                  <a:lnTo>
                    <a:pt x="886" y="4383"/>
                  </a:lnTo>
                  <a:lnTo>
                    <a:pt x="862" y="4374"/>
                  </a:lnTo>
                  <a:lnTo>
                    <a:pt x="838" y="4365"/>
                  </a:lnTo>
                  <a:lnTo>
                    <a:pt x="815" y="4357"/>
                  </a:lnTo>
                  <a:lnTo>
                    <a:pt x="771" y="4339"/>
                  </a:lnTo>
                  <a:lnTo>
                    <a:pt x="730" y="4318"/>
                  </a:lnTo>
                  <a:lnTo>
                    <a:pt x="692" y="4294"/>
                  </a:lnTo>
                  <a:lnTo>
                    <a:pt x="653" y="4269"/>
                  </a:lnTo>
                  <a:lnTo>
                    <a:pt x="615" y="4243"/>
                  </a:lnTo>
                  <a:lnTo>
                    <a:pt x="577" y="4219"/>
                  </a:lnTo>
                  <a:lnTo>
                    <a:pt x="538" y="4194"/>
                  </a:lnTo>
                  <a:lnTo>
                    <a:pt x="506" y="4172"/>
                  </a:lnTo>
                  <a:lnTo>
                    <a:pt x="480" y="4147"/>
                  </a:lnTo>
                  <a:lnTo>
                    <a:pt x="457" y="4122"/>
                  </a:lnTo>
                  <a:lnTo>
                    <a:pt x="437" y="4099"/>
                  </a:lnTo>
                  <a:lnTo>
                    <a:pt x="416" y="4077"/>
                  </a:lnTo>
                  <a:lnTo>
                    <a:pt x="394" y="4059"/>
                  </a:lnTo>
                  <a:lnTo>
                    <a:pt x="373" y="4049"/>
                  </a:lnTo>
                  <a:lnTo>
                    <a:pt x="356" y="4049"/>
                  </a:lnTo>
                  <a:lnTo>
                    <a:pt x="345" y="4061"/>
                  </a:lnTo>
                  <a:lnTo>
                    <a:pt x="333" y="4088"/>
                  </a:lnTo>
                  <a:lnTo>
                    <a:pt x="321" y="4111"/>
                  </a:lnTo>
                  <a:lnTo>
                    <a:pt x="308" y="4115"/>
                  </a:lnTo>
                  <a:lnTo>
                    <a:pt x="301" y="4102"/>
                  </a:lnTo>
                  <a:lnTo>
                    <a:pt x="309" y="4075"/>
                  </a:lnTo>
                  <a:lnTo>
                    <a:pt x="324" y="4040"/>
                  </a:lnTo>
                  <a:lnTo>
                    <a:pt x="343" y="4004"/>
                  </a:lnTo>
                  <a:lnTo>
                    <a:pt x="363" y="3968"/>
                  </a:lnTo>
                  <a:lnTo>
                    <a:pt x="387" y="3939"/>
                  </a:lnTo>
                  <a:lnTo>
                    <a:pt x="403" y="3914"/>
                  </a:lnTo>
                  <a:lnTo>
                    <a:pt x="411" y="3887"/>
                  </a:lnTo>
                  <a:lnTo>
                    <a:pt x="416" y="3859"/>
                  </a:lnTo>
                  <a:lnTo>
                    <a:pt x="428" y="3830"/>
                  </a:lnTo>
                  <a:lnTo>
                    <a:pt x="452" y="3798"/>
                  </a:lnTo>
                  <a:lnTo>
                    <a:pt x="481" y="3760"/>
                  </a:lnTo>
                  <a:lnTo>
                    <a:pt x="500" y="3726"/>
                  </a:lnTo>
                  <a:lnTo>
                    <a:pt x="512" y="3692"/>
                  </a:lnTo>
                  <a:lnTo>
                    <a:pt x="526" y="3654"/>
                  </a:lnTo>
                  <a:lnTo>
                    <a:pt x="543" y="3614"/>
                  </a:lnTo>
                  <a:lnTo>
                    <a:pt x="559" y="3572"/>
                  </a:lnTo>
                  <a:lnTo>
                    <a:pt x="577" y="3529"/>
                  </a:lnTo>
                  <a:lnTo>
                    <a:pt x="598" y="3484"/>
                  </a:lnTo>
                  <a:lnTo>
                    <a:pt x="618" y="3438"/>
                  </a:lnTo>
                  <a:lnTo>
                    <a:pt x="640" y="3392"/>
                  </a:lnTo>
                  <a:lnTo>
                    <a:pt x="661" y="3345"/>
                  </a:lnTo>
                  <a:lnTo>
                    <a:pt x="685" y="3298"/>
                  </a:lnTo>
                  <a:lnTo>
                    <a:pt x="708" y="3251"/>
                  </a:lnTo>
                  <a:lnTo>
                    <a:pt x="732" y="3205"/>
                  </a:lnTo>
                  <a:lnTo>
                    <a:pt x="755" y="3159"/>
                  </a:lnTo>
                  <a:lnTo>
                    <a:pt x="779" y="3115"/>
                  </a:lnTo>
                  <a:lnTo>
                    <a:pt x="803" y="3073"/>
                  </a:lnTo>
                  <a:lnTo>
                    <a:pt x="825" y="3032"/>
                  </a:lnTo>
                  <a:lnTo>
                    <a:pt x="848" y="2993"/>
                  </a:lnTo>
                  <a:lnTo>
                    <a:pt x="871" y="2958"/>
                  </a:lnTo>
                  <a:lnTo>
                    <a:pt x="891" y="2924"/>
                  </a:lnTo>
                  <a:lnTo>
                    <a:pt x="912" y="2894"/>
                  </a:lnTo>
                  <a:lnTo>
                    <a:pt x="929" y="2865"/>
                  </a:lnTo>
                  <a:lnTo>
                    <a:pt x="942" y="2833"/>
                  </a:lnTo>
                  <a:lnTo>
                    <a:pt x="955" y="2803"/>
                  </a:lnTo>
                  <a:lnTo>
                    <a:pt x="970" y="2773"/>
                  </a:lnTo>
                  <a:lnTo>
                    <a:pt x="993" y="2747"/>
                  </a:lnTo>
                  <a:lnTo>
                    <a:pt x="1014" y="2720"/>
                  </a:lnTo>
                  <a:lnTo>
                    <a:pt x="1026" y="2689"/>
                  </a:lnTo>
                  <a:lnTo>
                    <a:pt x="1040" y="2655"/>
                  </a:lnTo>
                  <a:lnTo>
                    <a:pt x="1051" y="2626"/>
                  </a:lnTo>
                  <a:lnTo>
                    <a:pt x="1061" y="2592"/>
                  </a:lnTo>
                  <a:lnTo>
                    <a:pt x="1073" y="2558"/>
                  </a:lnTo>
                  <a:lnTo>
                    <a:pt x="1092" y="2534"/>
                  </a:lnTo>
                  <a:lnTo>
                    <a:pt x="1112" y="2520"/>
                  </a:lnTo>
                  <a:lnTo>
                    <a:pt x="1115" y="2517"/>
                  </a:lnTo>
                  <a:lnTo>
                    <a:pt x="1115" y="2496"/>
                  </a:lnTo>
                  <a:lnTo>
                    <a:pt x="1120" y="2473"/>
                  </a:lnTo>
                  <a:lnTo>
                    <a:pt x="1128" y="2448"/>
                  </a:lnTo>
                  <a:lnTo>
                    <a:pt x="1139" y="2423"/>
                  </a:lnTo>
                  <a:lnTo>
                    <a:pt x="1151" y="2397"/>
                  </a:lnTo>
                  <a:lnTo>
                    <a:pt x="1163" y="2374"/>
                  </a:lnTo>
                  <a:lnTo>
                    <a:pt x="1175" y="2351"/>
                  </a:lnTo>
                  <a:lnTo>
                    <a:pt x="1187" y="2331"/>
                  </a:lnTo>
                  <a:lnTo>
                    <a:pt x="1196" y="2314"/>
                  </a:lnTo>
                  <a:lnTo>
                    <a:pt x="1201" y="2301"/>
                  </a:lnTo>
                  <a:lnTo>
                    <a:pt x="1203" y="2293"/>
                  </a:lnTo>
                  <a:lnTo>
                    <a:pt x="1206" y="2279"/>
                  </a:lnTo>
                  <a:lnTo>
                    <a:pt x="1216" y="2261"/>
                  </a:lnTo>
                  <a:lnTo>
                    <a:pt x="1230" y="2241"/>
                  </a:lnTo>
                  <a:lnTo>
                    <a:pt x="1249" y="2220"/>
                  </a:lnTo>
                  <a:lnTo>
                    <a:pt x="1266" y="2198"/>
                  </a:lnTo>
                  <a:lnTo>
                    <a:pt x="1282" y="2177"/>
                  </a:lnTo>
                  <a:lnTo>
                    <a:pt x="1293" y="2157"/>
                  </a:lnTo>
                  <a:lnTo>
                    <a:pt x="1298" y="2138"/>
                  </a:lnTo>
                  <a:lnTo>
                    <a:pt x="1300" y="2125"/>
                  </a:lnTo>
                  <a:lnTo>
                    <a:pt x="1305" y="2109"/>
                  </a:lnTo>
                  <a:lnTo>
                    <a:pt x="1312" y="2091"/>
                  </a:lnTo>
                  <a:lnTo>
                    <a:pt x="1321" y="2069"/>
                  </a:lnTo>
                  <a:lnTo>
                    <a:pt x="1333" y="2045"/>
                  </a:lnTo>
                  <a:lnTo>
                    <a:pt x="1347" y="2021"/>
                  </a:lnTo>
                  <a:lnTo>
                    <a:pt x="1361" y="1995"/>
                  </a:lnTo>
                  <a:lnTo>
                    <a:pt x="1377" y="1968"/>
                  </a:lnTo>
                  <a:lnTo>
                    <a:pt x="1395" y="1940"/>
                  </a:lnTo>
                  <a:lnTo>
                    <a:pt x="1412" y="1911"/>
                  </a:lnTo>
                  <a:lnTo>
                    <a:pt x="1430" y="1884"/>
                  </a:lnTo>
                  <a:lnTo>
                    <a:pt x="1449" y="1856"/>
                  </a:lnTo>
                  <a:lnTo>
                    <a:pt x="1466" y="1829"/>
                  </a:lnTo>
                  <a:lnTo>
                    <a:pt x="1484" y="1804"/>
                  </a:lnTo>
                  <a:lnTo>
                    <a:pt x="1500" y="1779"/>
                  </a:lnTo>
                  <a:lnTo>
                    <a:pt x="1517" y="1756"/>
                  </a:lnTo>
                  <a:lnTo>
                    <a:pt x="1532" y="1736"/>
                  </a:lnTo>
                  <a:lnTo>
                    <a:pt x="1545" y="1717"/>
                  </a:lnTo>
                  <a:lnTo>
                    <a:pt x="1557" y="1702"/>
                  </a:lnTo>
                  <a:lnTo>
                    <a:pt x="1566" y="1689"/>
                  </a:lnTo>
                  <a:lnTo>
                    <a:pt x="1578" y="1675"/>
                  </a:lnTo>
                  <a:lnTo>
                    <a:pt x="1590" y="1672"/>
                  </a:lnTo>
                  <a:lnTo>
                    <a:pt x="1604" y="1677"/>
                  </a:lnTo>
                  <a:lnTo>
                    <a:pt x="1625" y="1693"/>
                  </a:lnTo>
                  <a:lnTo>
                    <a:pt x="1658" y="1719"/>
                  </a:lnTo>
                  <a:lnTo>
                    <a:pt x="1693" y="1739"/>
                  </a:lnTo>
                  <a:lnTo>
                    <a:pt x="1728" y="1755"/>
                  </a:lnTo>
                  <a:lnTo>
                    <a:pt x="1765" y="1767"/>
                  </a:lnTo>
                  <a:lnTo>
                    <a:pt x="1804" y="1774"/>
                  </a:lnTo>
                  <a:lnTo>
                    <a:pt x="1843" y="1778"/>
                  </a:lnTo>
                  <a:lnTo>
                    <a:pt x="1882" y="1778"/>
                  </a:lnTo>
                  <a:lnTo>
                    <a:pt x="1922" y="1774"/>
                  </a:lnTo>
                  <a:lnTo>
                    <a:pt x="1962" y="1768"/>
                  </a:lnTo>
                  <a:lnTo>
                    <a:pt x="2001" y="1759"/>
                  </a:lnTo>
                  <a:lnTo>
                    <a:pt x="2041" y="1747"/>
                  </a:lnTo>
                  <a:lnTo>
                    <a:pt x="2081" y="1734"/>
                  </a:lnTo>
                  <a:lnTo>
                    <a:pt x="2120" y="1718"/>
                  </a:lnTo>
                  <a:lnTo>
                    <a:pt x="2158" y="1701"/>
                  </a:lnTo>
                  <a:lnTo>
                    <a:pt x="2195" y="1682"/>
                  </a:lnTo>
                  <a:lnTo>
                    <a:pt x="2230" y="1661"/>
                  </a:lnTo>
                  <a:lnTo>
                    <a:pt x="2265" y="1641"/>
                  </a:lnTo>
                  <a:lnTo>
                    <a:pt x="2297" y="1618"/>
                  </a:lnTo>
                  <a:lnTo>
                    <a:pt x="2328" y="1595"/>
                  </a:lnTo>
                  <a:lnTo>
                    <a:pt x="2357" y="1572"/>
                  </a:lnTo>
                  <a:lnTo>
                    <a:pt x="2370" y="1562"/>
                  </a:lnTo>
                  <a:lnTo>
                    <a:pt x="2385" y="1549"/>
                  </a:lnTo>
                  <a:lnTo>
                    <a:pt x="2403" y="1534"/>
                  </a:lnTo>
                  <a:lnTo>
                    <a:pt x="2424" y="1515"/>
                  </a:lnTo>
                  <a:lnTo>
                    <a:pt x="2446" y="1496"/>
                  </a:lnTo>
                  <a:lnTo>
                    <a:pt x="2470" y="1475"/>
                  </a:lnTo>
                  <a:lnTo>
                    <a:pt x="2494" y="1453"/>
                  </a:lnTo>
                  <a:lnTo>
                    <a:pt x="2520" y="1429"/>
                  </a:lnTo>
                  <a:lnTo>
                    <a:pt x="2545" y="1405"/>
                  </a:lnTo>
                  <a:lnTo>
                    <a:pt x="2569" y="1380"/>
                  </a:lnTo>
                  <a:lnTo>
                    <a:pt x="2594" y="1355"/>
                  </a:lnTo>
                  <a:lnTo>
                    <a:pt x="2618" y="1331"/>
                  </a:lnTo>
                  <a:lnTo>
                    <a:pt x="2640" y="1307"/>
                  </a:lnTo>
                  <a:lnTo>
                    <a:pt x="2660" y="1283"/>
                  </a:lnTo>
                  <a:lnTo>
                    <a:pt x="2679" y="1260"/>
                  </a:lnTo>
                  <a:lnTo>
                    <a:pt x="2694" y="1239"/>
                  </a:lnTo>
                  <a:lnTo>
                    <a:pt x="2707" y="1218"/>
                  </a:lnTo>
                  <a:lnTo>
                    <a:pt x="2715" y="1200"/>
                  </a:lnTo>
                  <a:lnTo>
                    <a:pt x="2721" y="1184"/>
                  </a:lnTo>
                  <a:lnTo>
                    <a:pt x="2722" y="1170"/>
                  </a:lnTo>
                  <a:lnTo>
                    <a:pt x="2724" y="1128"/>
                  </a:lnTo>
                  <a:lnTo>
                    <a:pt x="2731" y="1085"/>
                  </a:lnTo>
                  <a:lnTo>
                    <a:pt x="2741" y="1040"/>
                  </a:lnTo>
                  <a:lnTo>
                    <a:pt x="2748" y="997"/>
                  </a:lnTo>
                  <a:lnTo>
                    <a:pt x="2751" y="966"/>
                  </a:lnTo>
                  <a:lnTo>
                    <a:pt x="2753" y="936"/>
                  </a:lnTo>
                  <a:lnTo>
                    <a:pt x="2756" y="905"/>
                  </a:lnTo>
                  <a:lnTo>
                    <a:pt x="2758" y="876"/>
                  </a:lnTo>
                  <a:lnTo>
                    <a:pt x="2761" y="847"/>
                  </a:lnTo>
                  <a:lnTo>
                    <a:pt x="2763" y="819"/>
                  </a:lnTo>
                  <a:lnTo>
                    <a:pt x="2765" y="792"/>
                  </a:lnTo>
                  <a:lnTo>
                    <a:pt x="2766" y="764"/>
                  </a:lnTo>
                  <a:lnTo>
                    <a:pt x="2766" y="737"/>
                  </a:lnTo>
                  <a:lnTo>
                    <a:pt x="2766" y="710"/>
                  </a:lnTo>
                  <a:lnTo>
                    <a:pt x="2766" y="683"/>
                  </a:lnTo>
                  <a:lnTo>
                    <a:pt x="2764" y="656"/>
                  </a:lnTo>
                  <a:lnTo>
                    <a:pt x="2762" y="629"/>
                  </a:lnTo>
                  <a:lnTo>
                    <a:pt x="2758" y="601"/>
                  </a:lnTo>
                  <a:lnTo>
                    <a:pt x="2754" y="574"/>
                  </a:lnTo>
                  <a:lnTo>
                    <a:pt x="2749" y="546"/>
                  </a:lnTo>
                  <a:lnTo>
                    <a:pt x="2742" y="517"/>
                  </a:lnTo>
                  <a:lnTo>
                    <a:pt x="2734" y="488"/>
                  </a:lnTo>
                  <a:lnTo>
                    <a:pt x="2724" y="457"/>
                  </a:lnTo>
                  <a:lnTo>
                    <a:pt x="2713" y="427"/>
                  </a:lnTo>
                  <a:lnTo>
                    <a:pt x="2699" y="383"/>
                  </a:lnTo>
                  <a:lnTo>
                    <a:pt x="2686" y="340"/>
                  </a:lnTo>
                  <a:lnTo>
                    <a:pt x="2670" y="296"/>
                  </a:lnTo>
                  <a:lnTo>
                    <a:pt x="2648" y="254"/>
                  </a:lnTo>
                  <a:lnTo>
                    <a:pt x="2617" y="208"/>
                  </a:lnTo>
                  <a:lnTo>
                    <a:pt x="2581" y="167"/>
                  </a:lnTo>
                  <a:lnTo>
                    <a:pt x="2542" y="131"/>
                  </a:lnTo>
                  <a:lnTo>
                    <a:pt x="2501" y="99"/>
                  </a:lnTo>
                  <a:lnTo>
                    <a:pt x="2458" y="72"/>
                  </a:lnTo>
                  <a:lnTo>
                    <a:pt x="2412" y="49"/>
                  </a:lnTo>
                  <a:lnTo>
                    <a:pt x="2364" y="31"/>
                  </a:lnTo>
                  <a:lnTo>
                    <a:pt x="2316" y="17"/>
                  </a:lnTo>
                  <a:lnTo>
                    <a:pt x="2265" y="7"/>
                  </a:lnTo>
                  <a:lnTo>
                    <a:pt x="2213" y="2"/>
                  </a:lnTo>
                  <a:lnTo>
                    <a:pt x="2161" y="0"/>
                  </a:lnTo>
                  <a:lnTo>
                    <a:pt x="2109" y="2"/>
                  </a:lnTo>
                  <a:lnTo>
                    <a:pt x="2057" y="7"/>
                  </a:lnTo>
                  <a:lnTo>
                    <a:pt x="2005" y="17"/>
                  </a:lnTo>
                  <a:lnTo>
                    <a:pt x="1953" y="30"/>
                  </a:lnTo>
                  <a:lnTo>
                    <a:pt x="1902" y="46"/>
                  </a:lnTo>
                  <a:lnTo>
                    <a:pt x="1852" y="65"/>
                  </a:lnTo>
                  <a:lnTo>
                    <a:pt x="1804" y="88"/>
                  </a:lnTo>
                  <a:lnTo>
                    <a:pt x="1757" y="113"/>
                  </a:lnTo>
                  <a:lnTo>
                    <a:pt x="1713" y="142"/>
                  </a:lnTo>
                  <a:lnTo>
                    <a:pt x="1695" y="155"/>
                  </a:lnTo>
                  <a:lnTo>
                    <a:pt x="1675" y="167"/>
                  </a:lnTo>
                  <a:lnTo>
                    <a:pt x="1655" y="180"/>
                  </a:lnTo>
                  <a:lnTo>
                    <a:pt x="1635" y="194"/>
                  </a:lnTo>
                  <a:lnTo>
                    <a:pt x="1615" y="207"/>
                  </a:lnTo>
                  <a:lnTo>
                    <a:pt x="1595" y="222"/>
                  </a:lnTo>
                  <a:lnTo>
                    <a:pt x="1576" y="237"/>
                  </a:lnTo>
                  <a:lnTo>
                    <a:pt x="1558" y="252"/>
                  </a:lnTo>
                  <a:lnTo>
                    <a:pt x="1540" y="269"/>
                  </a:lnTo>
                  <a:lnTo>
                    <a:pt x="1525" y="288"/>
                  </a:lnTo>
                  <a:lnTo>
                    <a:pt x="1511" y="306"/>
                  </a:lnTo>
                  <a:lnTo>
                    <a:pt x="1499" y="327"/>
                  </a:lnTo>
                  <a:lnTo>
                    <a:pt x="1491" y="341"/>
                  </a:lnTo>
                  <a:lnTo>
                    <a:pt x="1480" y="348"/>
                  </a:lnTo>
                  <a:lnTo>
                    <a:pt x="1464" y="350"/>
                  </a:lnTo>
                  <a:lnTo>
                    <a:pt x="1438" y="348"/>
                  </a:lnTo>
                  <a:lnTo>
                    <a:pt x="1420" y="347"/>
                  </a:lnTo>
                  <a:lnTo>
                    <a:pt x="1412" y="350"/>
                  </a:lnTo>
                  <a:lnTo>
                    <a:pt x="1413" y="360"/>
                  </a:lnTo>
                  <a:lnTo>
                    <a:pt x="1420" y="375"/>
                  </a:lnTo>
                  <a:lnTo>
                    <a:pt x="1423" y="394"/>
                  </a:lnTo>
                  <a:lnTo>
                    <a:pt x="1412" y="418"/>
                  </a:lnTo>
                  <a:lnTo>
                    <a:pt x="1393" y="444"/>
                  </a:lnTo>
                  <a:lnTo>
                    <a:pt x="1373" y="471"/>
                  </a:lnTo>
                  <a:lnTo>
                    <a:pt x="1354" y="496"/>
                  </a:lnTo>
                  <a:lnTo>
                    <a:pt x="1339" y="514"/>
                  </a:lnTo>
                  <a:lnTo>
                    <a:pt x="1319" y="551"/>
                  </a:lnTo>
                  <a:lnTo>
                    <a:pt x="1300" y="587"/>
                  </a:lnTo>
                  <a:lnTo>
                    <a:pt x="1281" y="621"/>
                  </a:lnTo>
                  <a:lnTo>
                    <a:pt x="1263" y="657"/>
                  </a:lnTo>
                  <a:lnTo>
                    <a:pt x="1247" y="693"/>
                  </a:lnTo>
                  <a:lnTo>
                    <a:pt x="1232" y="729"/>
                  </a:lnTo>
                  <a:lnTo>
                    <a:pt x="1217" y="767"/>
                  </a:lnTo>
                  <a:lnTo>
                    <a:pt x="1205" y="807"/>
                  </a:lnTo>
                  <a:lnTo>
                    <a:pt x="1199" y="825"/>
                  </a:lnTo>
                  <a:lnTo>
                    <a:pt x="1196" y="844"/>
                  </a:lnTo>
                  <a:lnTo>
                    <a:pt x="1193" y="862"/>
                  </a:lnTo>
                  <a:lnTo>
                    <a:pt x="1190" y="882"/>
                  </a:lnTo>
                  <a:lnTo>
                    <a:pt x="1189" y="901"/>
                  </a:lnTo>
                  <a:lnTo>
                    <a:pt x="1188" y="920"/>
                  </a:lnTo>
                  <a:lnTo>
                    <a:pt x="1188" y="941"/>
                  </a:lnTo>
                  <a:lnTo>
                    <a:pt x="1188" y="960"/>
                  </a:lnTo>
                  <a:lnTo>
                    <a:pt x="1190" y="981"/>
                  </a:lnTo>
                  <a:lnTo>
                    <a:pt x="1192" y="1000"/>
                  </a:lnTo>
                  <a:lnTo>
                    <a:pt x="1194" y="1021"/>
                  </a:lnTo>
                  <a:lnTo>
                    <a:pt x="1197" y="1040"/>
                  </a:lnTo>
                  <a:lnTo>
                    <a:pt x="1200" y="1060"/>
                  </a:lnTo>
                  <a:lnTo>
                    <a:pt x="1203" y="1079"/>
                  </a:lnTo>
                  <a:lnTo>
                    <a:pt x="1208" y="1097"/>
                  </a:lnTo>
                  <a:lnTo>
                    <a:pt x="1212" y="1116"/>
                  </a:lnTo>
                  <a:lnTo>
                    <a:pt x="1216" y="1134"/>
                  </a:lnTo>
                  <a:lnTo>
                    <a:pt x="1230" y="1183"/>
                  </a:lnTo>
                  <a:lnTo>
                    <a:pt x="1250" y="1248"/>
                  </a:lnTo>
                  <a:lnTo>
                    <a:pt x="1256" y="1291"/>
                  </a:lnTo>
                  <a:lnTo>
                    <a:pt x="1252" y="1314"/>
                  </a:lnTo>
                  <a:lnTo>
                    <a:pt x="1265" y="1335"/>
                  </a:lnTo>
                  <a:lnTo>
                    <a:pt x="1292" y="1363"/>
                  </a:lnTo>
                  <a:lnTo>
                    <a:pt x="1316" y="1392"/>
                  </a:lnTo>
                  <a:lnTo>
                    <a:pt x="1430" y="158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Freeform 15"/>
            <p:cNvSpPr>
              <a:spLocks noChangeAspect="1"/>
            </p:cNvSpPr>
            <p:nvPr/>
          </p:nvSpPr>
          <p:spPr bwMode="auto">
            <a:xfrm flipH="1">
              <a:off x="2417" y="3621"/>
              <a:ext cx="71" cy="194"/>
            </a:xfrm>
            <a:custGeom>
              <a:avLst/>
              <a:gdLst>
                <a:gd name="T0" fmla="*/ 166 w 494"/>
                <a:gd name="T1" fmla="*/ 44 h 1215"/>
                <a:gd name="T2" fmla="*/ 137 w 494"/>
                <a:gd name="T3" fmla="*/ 15 h 1215"/>
                <a:gd name="T4" fmla="*/ 101 w 494"/>
                <a:gd name="T5" fmla="*/ 0 h 1215"/>
                <a:gd name="T6" fmla="*/ 68 w 494"/>
                <a:gd name="T7" fmla="*/ 17 h 1215"/>
                <a:gd name="T8" fmla="*/ 34 w 494"/>
                <a:gd name="T9" fmla="*/ 58 h 1215"/>
                <a:gd name="T10" fmla="*/ 0 w 494"/>
                <a:gd name="T11" fmla="*/ 111 h 1215"/>
                <a:gd name="T12" fmla="*/ 6 w 494"/>
                <a:gd name="T13" fmla="*/ 145 h 1215"/>
                <a:gd name="T14" fmla="*/ 40 w 494"/>
                <a:gd name="T15" fmla="*/ 233 h 1215"/>
                <a:gd name="T16" fmla="*/ 79 w 494"/>
                <a:gd name="T17" fmla="*/ 336 h 1215"/>
                <a:gd name="T18" fmla="*/ 101 w 494"/>
                <a:gd name="T19" fmla="*/ 422 h 1215"/>
                <a:gd name="T20" fmla="*/ 109 w 494"/>
                <a:gd name="T21" fmla="*/ 496 h 1215"/>
                <a:gd name="T22" fmla="*/ 125 w 494"/>
                <a:gd name="T23" fmla="*/ 589 h 1215"/>
                <a:gd name="T24" fmla="*/ 145 w 494"/>
                <a:gd name="T25" fmla="*/ 684 h 1215"/>
                <a:gd name="T26" fmla="*/ 165 w 494"/>
                <a:gd name="T27" fmla="*/ 768 h 1215"/>
                <a:gd name="T28" fmla="*/ 183 w 494"/>
                <a:gd name="T29" fmla="*/ 822 h 1215"/>
                <a:gd name="T30" fmla="*/ 205 w 494"/>
                <a:gd name="T31" fmla="*/ 883 h 1215"/>
                <a:gd name="T32" fmla="*/ 233 w 494"/>
                <a:gd name="T33" fmla="*/ 948 h 1215"/>
                <a:gd name="T34" fmla="*/ 264 w 494"/>
                <a:gd name="T35" fmla="*/ 1000 h 1215"/>
                <a:gd name="T36" fmla="*/ 294 w 494"/>
                <a:gd name="T37" fmla="*/ 1029 h 1215"/>
                <a:gd name="T38" fmla="*/ 310 w 494"/>
                <a:gd name="T39" fmla="*/ 1076 h 1215"/>
                <a:gd name="T40" fmla="*/ 314 w 494"/>
                <a:gd name="T41" fmla="*/ 1132 h 1215"/>
                <a:gd name="T42" fmla="*/ 318 w 494"/>
                <a:gd name="T43" fmla="*/ 1182 h 1215"/>
                <a:gd name="T44" fmla="*/ 340 w 494"/>
                <a:gd name="T45" fmla="*/ 1215 h 1215"/>
                <a:gd name="T46" fmla="*/ 386 w 494"/>
                <a:gd name="T47" fmla="*/ 1200 h 1215"/>
                <a:gd name="T48" fmla="*/ 420 w 494"/>
                <a:gd name="T49" fmla="*/ 1176 h 1215"/>
                <a:gd name="T50" fmla="*/ 448 w 494"/>
                <a:gd name="T51" fmla="*/ 1156 h 1215"/>
                <a:gd name="T52" fmla="*/ 475 w 494"/>
                <a:gd name="T53" fmla="*/ 1142 h 1215"/>
                <a:gd name="T54" fmla="*/ 494 w 494"/>
                <a:gd name="T55" fmla="*/ 1109 h 1215"/>
                <a:gd name="T56" fmla="*/ 488 w 494"/>
                <a:gd name="T57" fmla="*/ 1061 h 1215"/>
                <a:gd name="T58" fmla="*/ 481 w 494"/>
                <a:gd name="T59" fmla="*/ 1027 h 1215"/>
                <a:gd name="T60" fmla="*/ 469 w 494"/>
                <a:gd name="T61" fmla="*/ 994 h 1215"/>
                <a:gd name="T62" fmla="*/ 454 w 494"/>
                <a:gd name="T63" fmla="*/ 961 h 1215"/>
                <a:gd name="T64" fmla="*/ 435 w 494"/>
                <a:gd name="T65" fmla="*/ 929 h 1215"/>
                <a:gd name="T66" fmla="*/ 416 w 494"/>
                <a:gd name="T67" fmla="*/ 897 h 1215"/>
                <a:gd name="T68" fmla="*/ 396 w 494"/>
                <a:gd name="T69" fmla="*/ 864 h 1215"/>
                <a:gd name="T70" fmla="*/ 378 w 494"/>
                <a:gd name="T71" fmla="*/ 833 h 1215"/>
                <a:gd name="T72" fmla="*/ 363 w 494"/>
                <a:gd name="T73" fmla="*/ 799 h 1215"/>
                <a:gd name="T74" fmla="*/ 350 w 494"/>
                <a:gd name="T75" fmla="*/ 767 h 1215"/>
                <a:gd name="T76" fmla="*/ 173 w 494"/>
                <a:gd name="T77" fmla="*/ 60 h 12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94"/>
                <a:gd name="T118" fmla="*/ 0 h 1215"/>
                <a:gd name="T119" fmla="*/ 494 w 494"/>
                <a:gd name="T120" fmla="*/ 1215 h 12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94" h="1215">
                  <a:moveTo>
                    <a:pt x="173" y="60"/>
                  </a:moveTo>
                  <a:lnTo>
                    <a:pt x="166" y="44"/>
                  </a:lnTo>
                  <a:lnTo>
                    <a:pt x="154" y="29"/>
                  </a:lnTo>
                  <a:lnTo>
                    <a:pt x="137" y="15"/>
                  </a:lnTo>
                  <a:lnTo>
                    <a:pt x="120" y="5"/>
                  </a:lnTo>
                  <a:lnTo>
                    <a:pt x="101" y="0"/>
                  </a:lnTo>
                  <a:lnTo>
                    <a:pt x="83" y="3"/>
                  </a:lnTo>
                  <a:lnTo>
                    <a:pt x="68" y="17"/>
                  </a:lnTo>
                  <a:lnTo>
                    <a:pt x="56" y="34"/>
                  </a:lnTo>
                  <a:lnTo>
                    <a:pt x="34" y="58"/>
                  </a:lnTo>
                  <a:lnTo>
                    <a:pt x="12" y="81"/>
                  </a:lnTo>
                  <a:lnTo>
                    <a:pt x="0" y="111"/>
                  </a:lnTo>
                  <a:lnTo>
                    <a:pt x="0" y="128"/>
                  </a:lnTo>
                  <a:lnTo>
                    <a:pt x="6" y="145"/>
                  </a:lnTo>
                  <a:lnTo>
                    <a:pt x="21" y="184"/>
                  </a:lnTo>
                  <a:lnTo>
                    <a:pt x="40" y="233"/>
                  </a:lnTo>
                  <a:lnTo>
                    <a:pt x="61" y="284"/>
                  </a:lnTo>
                  <a:lnTo>
                    <a:pt x="79" y="336"/>
                  </a:lnTo>
                  <a:lnTo>
                    <a:pt x="93" y="384"/>
                  </a:lnTo>
                  <a:lnTo>
                    <a:pt x="101" y="422"/>
                  </a:lnTo>
                  <a:lnTo>
                    <a:pt x="104" y="455"/>
                  </a:lnTo>
                  <a:lnTo>
                    <a:pt x="109" y="496"/>
                  </a:lnTo>
                  <a:lnTo>
                    <a:pt x="117" y="540"/>
                  </a:lnTo>
                  <a:lnTo>
                    <a:pt x="125" y="589"/>
                  </a:lnTo>
                  <a:lnTo>
                    <a:pt x="135" y="637"/>
                  </a:lnTo>
                  <a:lnTo>
                    <a:pt x="145" y="684"/>
                  </a:lnTo>
                  <a:lnTo>
                    <a:pt x="155" y="728"/>
                  </a:lnTo>
                  <a:lnTo>
                    <a:pt x="165" y="768"/>
                  </a:lnTo>
                  <a:lnTo>
                    <a:pt x="175" y="800"/>
                  </a:lnTo>
                  <a:lnTo>
                    <a:pt x="183" y="822"/>
                  </a:lnTo>
                  <a:lnTo>
                    <a:pt x="193" y="851"/>
                  </a:lnTo>
                  <a:lnTo>
                    <a:pt x="205" y="883"/>
                  </a:lnTo>
                  <a:lnTo>
                    <a:pt x="218" y="916"/>
                  </a:lnTo>
                  <a:lnTo>
                    <a:pt x="233" y="948"/>
                  </a:lnTo>
                  <a:lnTo>
                    <a:pt x="249" y="978"/>
                  </a:lnTo>
                  <a:lnTo>
                    <a:pt x="264" y="1000"/>
                  </a:lnTo>
                  <a:lnTo>
                    <a:pt x="279" y="1014"/>
                  </a:lnTo>
                  <a:lnTo>
                    <a:pt x="294" y="1029"/>
                  </a:lnTo>
                  <a:lnTo>
                    <a:pt x="304" y="1051"/>
                  </a:lnTo>
                  <a:lnTo>
                    <a:pt x="310" y="1076"/>
                  </a:lnTo>
                  <a:lnTo>
                    <a:pt x="313" y="1104"/>
                  </a:lnTo>
                  <a:lnTo>
                    <a:pt x="314" y="1132"/>
                  </a:lnTo>
                  <a:lnTo>
                    <a:pt x="317" y="1159"/>
                  </a:lnTo>
                  <a:lnTo>
                    <a:pt x="318" y="1182"/>
                  </a:lnTo>
                  <a:lnTo>
                    <a:pt x="325" y="1202"/>
                  </a:lnTo>
                  <a:lnTo>
                    <a:pt x="340" y="1215"/>
                  </a:lnTo>
                  <a:lnTo>
                    <a:pt x="358" y="1214"/>
                  </a:lnTo>
                  <a:lnTo>
                    <a:pt x="386" y="1200"/>
                  </a:lnTo>
                  <a:lnTo>
                    <a:pt x="403" y="1188"/>
                  </a:lnTo>
                  <a:lnTo>
                    <a:pt x="420" y="1176"/>
                  </a:lnTo>
                  <a:lnTo>
                    <a:pt x="438" y="1169"/>
                  </a:lnTo>
                  <a:lnTo>
                    <a:pt x="448" y="1156"/>
                  </a:lnTo>
                  <a:lnTo>
                    <a:pt x="459" y="1142"/>
                  </a:lnTo>
                  <a:lnTo>
                    <a:pt x="475" y="1142"/>
                  </a:lnTo>
                  <a:lnTo>
                    <a:pt x="489" y="1138"/>
                  </a:lnTo>
                  <a:lnTo>
                    <a:pt x="494" y="1109"/>
                  </a:lnTo>
                  <a:lnTo>
                    <a:pt x="489" y="1078"/>
                  </a:lnTo>
                  <a:lnTo>
                    <a:pt x="488" y="1061"/>
                  </a:lnTo>
                  <a:lnTo>
                    <a:pt x="485" y="1044"/>
                  </a:lnTo>
                  <a:lnTo>
                    <a:pt x="481" y="1027"/>
                  </a:lnTo>
                  <a:lnTo>
                    <a:pt x="475" y="1011"/>
                  </a:lnTo>
                  <a:lnTo>
                    <a:pt x="469" y="994"/>
                  </a:lnTo>
                  <a:lnTo>
                    <a:pt x="461" y="978"/>
                  </a:lnTo>
                  <a:lnTo>
                    <a:pt x="454" y="961"/>
                  </a:lnTo>
                  <a:lnTo>
                    <a:pt x="444" y="945"/>
                  </a:lnTo>
                  <a:lnTo>
                    <a:pt x="435" y="929"/>
                  </a:lnTo>
                  <a:lnTo>
                    <a:pt x="426" y="913"/>
                  </a:lnTo>
                  <a:lnTo>
                    <a:pt x="416" y="897"/>
                  </a:lnTo>
                  <a:lnTo>
                    <a:pt x="406" y="880"/>
                  </a:lnTo>
                  <a:lnTo>
                    <a:pt x="396" y="864"/>
                  </a:lnTo>
                  <a:lnTo>
                    <a:pt x="388" y="849"/>
                  </a:lnTo>
                  <a:lnTo>
                    <a:pt x="378" y="833"/>
                  </a:lnTo>
                  <a:lnTo>
                    <a:pt x="371" y="817"/>
                  </a:lnTo>
                  <a:lnTo>
                    <a:pt x="363" y="799"/>
                  </a:lnTo>
                  <a:lnTo>
                    <a:pt x="355" y="783"/>
                  </a:lnTo>
                  <a:lnTo>
                    <a:pt x="350" y="767"/>
                  </a:lnTo>
                  <a:lnTo>
                    <a:pt x="345" y="751"/>
                  </a:lnTo>
                  <a:lnTo>
                    <a:pt x="173" y="6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Freeform 16"/>
            <p:cNvSpPr>
              <a:spLocks noChangeAspect="1"/>
            </p:cNvSpPr>
            <p:nvPr/>
          </p:nvSpPr>
          <p:spPr bwMode="auto">
            <a:xfrm flipH="1">
              <a:off x="2364" y="3391"/>
              <a:ext cx="209" cy="255"/>
            </a:xfrm>
            <a:custGeom>
              <a:avLst/>
              <a:gdLst>
                <a:gd name="T0" fmla="*/ 928 w 1459"/>
                <a:gd name="T1" fmla="*/ 1208 h 1596"/>
                <a:gd name="T2" fmla="*/ 997 w 1459"/>
                <a:gd name="T3" fmla="*/ 1160 h 1596"/>
                <a:gd name="T4" fmla="*/ 1071 w 1459"/>
                <a:gd name="T5" fmla="*/ 1106 h 1596"/>
                <a:gd name="T6" fmla="*/ 1142 w 1459"/>
                <a:gd name="T7" fmla="*/ 1046 h 1596"/>
                <a:gd name="T8" fmla="*/ 1208 w 1459"/>
                <a:gd name="T9" fmla="*/ 987 h 1596"/>
                <a:gd name="T10" fmla="*/ 1265 w 1459"/>
                <a:gd name="T11" fmla="*/ 931 h 1596"/>
                <a:gd name="T12" fmla="*/ 1310 w 1459"/>
                <a:gd name="T13" fmla="*/ 881 h 1596"/>
                <a:gd name="T14" fmla="*/ 1355 w 1459"/>
                <a:gd name="T15" fmla="*/ 835 h 1596"/>
                <a:gd name="T16" fmla="*/ 1400 w 1459"/>
                <a:gd name="T17" fmla="*/ 786 h 1596"/>
                <a:gd name="T18" fmla="*/ 1438 w 1459"/>
                <a:gd name="T19" fmla="*/ 732 h 1596"/>
                <a:gd name="T20" fmla="*/ 1458 w 1459"/>
                <a:gd name="T21" fmla="*/ 673 h 1596"/>
                <a:gd name="T22" fmla="*/ 1438 w 1459"/>
                <a:gd name="T23" fmla="*/ 544 h 1596"/>
                <a:gd name="T24" fmla="*/ 1361 w 1459"/>
                <a:gd name="T25" fmla="*/ 410 h 1596"/>
                <a:gd name="T26" fmla="*/ 1244 w 1459"/>
                <a:gd name="T27" fmla="*/ 282 h 1596"/>
                <a:gd name="T28" fmla="*/ 1101 w 1459"/>
                <a:gd name="T29" fmla="*/ 167 h 1596"/>
                <a:gd name="T30" fmla="*/ 950 w 1459"/>
                <a:gd name="T31" fmla="*/ 76 h 1596"/>
                <a:gd name="T32" fmla="*/ 809 w 1459"/>
                <a:gd name="T33" fmla="*/ 17 h 1596"/>
                <a:gd name="T34" fmla="*/ 708 w 1459"/>
                <a:gd name="T35" fmla="*/ 2 h 1596"/>
                <a:gd name="T36" fmla="*/ 589 w 1459"/>
                <a:gd name="T37" fmla="*/ 108 h 1596"/>
                <a:gd name="T38" fmla="*/ 576 w 1459"/>
                <a:gd name="T39" fmla="*/ 152 h 1596"/>
                <a:gd name="T40" fmla="*/ 607 w 1459"/>
                <a:gd name="T41" fmla="*/ 179 h 1596"/>
                <a:gd name="T42" fmla="*/ 683 w 1459"/>
                <a:gd name="T43" fmla="*/ 195 h 1596"/>
                <a:gd name="T44" fmla="*/ 779 w 1459"/>
                <a:gd name="T45" fmla="*/ 231 h 1596"/>
                <a:gd name="T46" fmla="*/ 880 w 1459"/>
                <a:gd name="T47" fmla="*/ 283 h 1596"/>
                <a:gd name="T48" fmla="*/ 978 w 1459"/>
                <a:gd name="T49" fmla="*/ 348 h 1596"/>
                <a:gd name="T50" fmla="*/ 1068 w 1459"/>
                <a:gd name="T51" fmla="*/ 421 h 1596"/>
                <a:gd name="T52" fmla="*/ 1141 w 1459"/>
                <a:gd name="T53" fmla="*/ 498 h 1596"/>
                <a:gd name="T54" fmla="*/ 1194 w 1459"/>
                <a:gd name="T55" fmla="*/ 573 h 1596"/>
                <a:gd name="T56" fmla="*/ 1216 w 1459"/>
                <a:gd name="T57" fmla="*/ 610 h 1596"/>
                <a:gd name="T58" fmla="*/ 1238 w 1459"/>
                <a:gd name="T59" fmla="*/ 650 h 1596"/>
                <a:gd name="T60" fmla="*/ 1259 w 1459"/>
                <a:gd name="T61" fmla="*/ 692 h 1596"/>
                <a:gd name="T62" fmla="*/ 1273 w 1459"/>
                <a:gd name="T63" fmla="*/ 734 h 1596"/>
                <a:gd name="T64" fmla="*/ 1275 w 1459"/>
                <a:gd name="T65" fmla="*/ 775 h 1596"/>
                <a:gd name="T66" fmla="*/ 1262 w 1459"/>
                <a:gd name="T67" fmla="*/ 816 h 1596"/>
                <a:gd name="T68" fmla="*/ 1208 w 1459"/>
                <a:gd name="T69" fmla="*/ 878 h 1596"/>
                <a:gd name="T70" fmla="*/ 1103 w 1459"/>
                <a:gd name="T71" fmla="*/ 975 h 1596"/>
                <a:gd name="T72" fmla="*/ 996 w 1459"/>
                <a:gd name="T73" fmla="*/ 1059 h 1596"/>
                <a:gd name="T74" fmla="*/ 885 w 1459"/>
                <a:gd name="T75" fmla="*/ 1131 h 1596"/>
                <a:gd name="T76" fmla="*/ 769 w 1459"/>
                <a:gd name="T77" fmla="*/ 1195 h 1596"/>
                <a:gd name="T78" fmla="*/ 645 w 1459"/>
                <a:gd name="T79" fmla="*/ 1252 h 1596"/>
                <a:gd name="T80" fmla="*/ 514 w 1459"/>
                <a:gd name="T81" fmla="*/ 1305 h 1596"/>
                <a:gd name="T82" fmla="*/ 382 w 1459"/>
                <a:gd name="T83" fmla="*/ 1341 h 1596"/>
                <a:gd name="T84" fmla="*/ 256 w 1459"/>
                <a:gd name="T85" fmla="*/ 1373 h 1596"/>
                <a:gd name="T86" fmla="*/ 169 w 1459"/>
                <a:gd name="T87" fmla="*/ 1375 h 1596"/>
                <a:gd name="T88" fmla="*/ 82 w 1459"/>
                <a:gd name="T89" fmla="*/ 1381 h 1596"/>
                <a:gd name="T90" fmla="*/ 45 w 1459"/>
                <a:gd name="T91" fmla="*/ 1451 h 1596"/>
                <a:gd name="T92" fmla="*/ 0 w 1459"/>
                <a:gd name="T93" fmla="*/ 1540 h 1596"/>
                <a:gd name="T94" fmla="*/ 31 w 1459"/>
                <a:gd name="T95" fmla="*/ 1575 h 1596"/>
                <a:gd name="T96" fmla="*/ 71 w 1459"/>
                <a:gd name="T97" fmla="*/ 1587 h 1596"/>
                <a:gd name="T98" fmla="*/ 166 w 1459"/>
                <a:gd name="T99" fmla="*/ 1523 h 1596"/>
                <a:gd name="T100" fmla="*/ 261 w 1459"/>
                <a:gd name="T101" fmla="*/ 1519 h 1596"/>
                <a:gd name="T102" fmla="*/ 289 w 1459"/>
                <a:gd name="T103" fmla="*/ 1483 h 1596"/>
                <a:gd name="T104" fmla="*/ 371 w 1459"/>
                <a:gd name="T105" fmla="*/ 1460 h 1596"/>
                <a:gd name="T106" fmla="*/ 458 w 1459"/>
                <a:gd name="T107" fmla="*/ 1434 h 1596"/>
                <a:gd name="T108" fmla="*/ 541 w 1459"/>
                <a:gd name="T109" fmla="*/ 1402 h 1596"/>
                <a:gd name="T110" fmla="*/ 624 w 1459"/>
                <a:gd name="T111" fmla="*/ 1367 h 1596"/>
                <a:gd name="T112" fmla="*/ 705 w 1459"/>
                <a:gd name="T113" fmla="*/ 1329 h 1596"/>
                <a:gd name="T114" fmla="*/ 785 w 1459"/>
                <a:gd name="T115" fmla="*/ 1288 h 1596"/>
                <a:gd name="T116" fmla="*/ 865 w 1459"/>
                <a:gd name="T117" fmla="*/ 1246 h 159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59"/>
                <a:gd name="T178" fmla="*/ 0 h 1596"/>
                <a:gd name="T179" fmla="*/ 1459 w 1459"/>
                <a:gd name="T180" fmla="*/ 1596 h 159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59" h="1596">
                  <a:moveTo>
                    <a:pt x="884" y="1234"/>
                  </a:moveTo>
                  <a:lnTo>
                    <a:pt x="906" y="1221"/>
                  </a:lnTo>
                  <a:lnTo>
                    <a:pt x="928" y="1208"/>
                  </a:lnTo>
                  <a:lnTo>
                    <a:pt x="951" y="1193"/>
                  </a:lnTo>
                  <a:lnTo>
                    <a:pt x="974" y="1177"/>
                  </a:lnTo>
                  <a:lnTo>
                    <a:pt x="997" y="1160"/>
                  </a:lnTo>
                  <a:lnTo>
                    <a:pt x="1022" y="1142"/>
                  </a:lnTo>
                  <a:lnTo>
                    <a:pt x="1046" y="1124"/>
                  </a:lnTo>
                  <a:lnTo>
                    <a:pt x="1071" y="1106"/>
                  </a:lnTo>
                  <a:lnTo>
                    <a:pt x="1095" y="1086"/>
                  </a:lnTo>
                  <a:lnTo>
                    <a:pt x="1118" y="1067"/>
                  </a:lnTo>
                  <a:lnTo>
                    <a:pt x="1142" y="1046"/>
                  </a:lnTo>
                  <a:lnTo>
                    <a:pt x="1165" y="1027"/>
                  </a:lnTo>
                  <a:lnTo>
                    <a:pt x="1186" y="1007"/>
                  </a:lnTo>
                  <a:lnTo>
                    <a:pt x="1208" y="987"/>
                  </a:lnTo>
                  <a:lnTo>
                    <a:pt x="1229" y="968"/>
                  </a:lnTo>
                  <a:lnTo>
                    <a:pt x="1247" y="949"/>
                  </a:lnTo>
                  <a:lnTo>
                    <a:pt x="1265" y="931"/>
                  </a:lnTo>
                  <a:lnTo>
                    <a:pt x="1282" y="912"/>
                  </a:lnTo>
                  <a:lnTo>
                    <a:pt x="1297" y="896"/>
                  </a:lnTo>
                  <a:lnTo>
                    <a:pt x="1310" y="881"/>
                  </a:lnTo>
                  <a:lnTo>
                    <a:pt x="1324" y="866"/>
                  </a:lnTo>
                  <a:lnTo>
                    <a:pt x="1339" y="850"/>
                  </a:lnTo>
                  <a:lnTo>
                    <a:pt x="1355" y="835"/>
                  </a:lnTo>
                  <a:lnTo>
                    <a:pt x="1370" y="818"/>
                  </a:lnTo>
                  <a:lnTo>
                    <a:pt x="1385" y="802"/>
                  </a:lnTo>
                  <a:lnTo>
                    <a:pt x="1400" y="786"/>
                  </a:lnTo>
                  <a:lnTo>
                    <a:pt x="1414" y="769"/>
                  </a:lnTo>
                  <a:lnTo>
                    <a:pt x="1427" y="750"/>
                  </a:lnTo>
                  <a:lnTo>
                    <a:pt x="1438" y="732"/>
                  </a:lnTo>
                  <a:lnTo>
                    <a:pt x="1447" y="713"/>
                  </a:lnTo>
                  <a:lnTo>
                    <a:pt x="1453" y="693"/>
                  </a:lnTo>
                  <a:lnTo>
                    <a:pt x="1458" y="673"/>
                  </a:lnTo>
                  <a:lnTo>
                    <a:pt x="1459" y="631"/>
                  </a:lnTo>
                  <a:lnTo>
                    <a:pt x="1452" y="587"/>
                  </a:lnTo>
                  <a:lnTo>
                    <a:pt x="1438" y="544"/>
                  </a:lnTo>
                  <a:lnTo>
                    <a:pt x="1419" y="500"/>
                  </a:lnTo>
                  <a:lnTo>
                    <a:pt x="1393" y="455"/>
                  </a:lnTo>
                  <a:lnTo>
                    <a:pt x="1361" y="410"/>
                  </a:lnTo>
                  <a:lnTo>
                    <a:pt x="1326" y="367"/>
                  </a:lnTo>
                  <a:lnTo>
                    <a:pt x="1286" y="324"/>
                  </a:lnTo>
                  <a:lnTo>
                    <a:pt x="1244" y="282"/>
                  </a:lnTo>
                  <a:lnTo>
                    <a:pt x="1197" y="242"/>
                  </a:lnTo>
                  <a:lnTo>
                    <a:pt x="1150" y="203"/>
                  </a:lnTo>
                  <a:lnTo>
                    <a:pt x="1101" y="167"/>
                  </a:lnTo>
                  <a:lnTo>
                    <a:pt x="1050" y="134"/>
                  </a:lnTo>
                  <a:lnTo>
                    <a:pt x="1001" y="103"/>
                  </a:lnTo>
                  <a:lnTo>
                    <a:pt x="950" y="76"/>
                  </a:lnTo>
                  <a:lnTo>
                    <a:pt x="901" y="52"/>
                  </a:lnTo>
                  <a:lnTo>
                    <a:pt x="854" y="32"/>
                  </a:lnTo>
                  <a:lnTo>
                    <a:pt x="809" y="17"/>
                  </a:lnTo>
                  <a:lnTo>
                    <a:pt x="766" y="7"/>
                  </a:lnTo>
                  <a:lnTo>
                    <a:pt x="728" y="0"/>
                  </a:lnTo>
                  <a:lnTo>
                    <a:pt x="708" y="2"/>
                  </a:lnTo>
                  <a:lnTo>
                    <a:pt x="692" y="15"/>
                  </a:lnTo>
                  <a:lnTo>
                    <a:pt x="638" y="59"/>
                  </a:lnTo>
                  <a:lnTo>
                    <a:pt x="589" y="108"/>
                  </a:lnTo>
                  <a:lnTo>
                    <a:pt x="580" y="124"/>
                  </a:lnTo>
                  <a:lnTo>
                    <a:pt x="575" y="138"/>
                  </a:lnTo>
                  <a:lnTo>
                    <a:pt x="576" y="152"/>
                  </a:lnTo>
                  <a:lnTo>
                    <a:pt x="582" y="163"/>
                  </a:lnTo>
                  <a:lnTo>
                    <a:pt x="593" y="173"/>
                  </a:lnTo>
                  <a:lnTo>
                    <a:pt x="607" y="179"/>
                  </a:lnTo>
                  <a:lnTo>
                    <a:pt x="624" y="184"/>
                  </a:lnTo>
                  <a:lnTo>
                    <a:pt x="653" y="188"/>
                  </a:lnTo>
                  <a:lnTo>
                    <a:pt x="683" y="195"/>
                  </a:lnTo>
                  <a:lnTo>
                    <a:pt x="715" y="205"/>
                  </a:lnTo>
                  <a:lnTo>
                    <a:pt x="747" y="217"/>
                  </a:lnTo>
                  <a:lnTo>
                    <a:pt x="779" y="231"/>
                  </a:lnTo>
                  <a:lnTo>
                    <a:pt x="813" y="247"/>
                  </a:lnTo>
                  <a:lnTo>
                    <a:pt x="846" y="265"/>
                  </a:lnTo>
                  <a:lnTo>
                    <a:pt x="880" y="283"/>
                  </a:lnTo>
                  <a:lnTo>
                    <a:pt x="913" y="303"/>
                  </a:lnTo>
                  <a:lnTo>
                    <a:pt x="946" y="325"/>
                  </a:lnTo>
                  <a:lnTo>
                    <a:pt x="978" y="348"/>
                  </a:lnTo>
                  <a:lnTo>
                    <a:pt x="1009" y="371"/>
                  </a:lnTo>
                  <a:lnTo>
                    <a:pt x="1039" y="396"/>
                  </a:lnTo>
                  <a:lnTo>
                    <a:pt x="1068" y="421"/>
                  </a:lnTo>
                  <a:lnTo>
                    <a:pt x="1094" y="446"/>
                  </a:lnTo>
                  <a:lnTo>
                    <a:pt x="1118" y="472"/>
                  </a:lnTo>
                  <a:lnTo>
                    <a:pt x="1141" y="498"/>
                  </a:lnTo>
                  <a:lnTo>
                    <a:pt x="1162" y="523"/>
                  </a:lnTo>
                  <a:lnTo>
                    <a:pt x="1179" y="549"/>
                  </a:lnTo>
                  <a:lnTo>
                    <a:pt x="1194" y="573"/>
                  </a:lnTo>
                  <a:lnTo>
                    <a:pt x="1201" y="585"/>
                  </a:lnTo>
                  <a:lnTo>
                    <a:pt x="1208" y="598"/>
                  </a:lnTo>
                  <a:lnTo>
                    <a:pt x="1216" y="610"/>
                  </a:lnTo>
                  <a:lnTo>
                    <a:pt x="1223" y="624"/>
                  </a:lnTo>
                  <a:lnTo>
                    <a:pt x="1231" y="637"/>
                  </a:lnTo>
                  <a:lnTo>
                    <a:pt x="1238" y="650"/>
                  </a:lnTo>
                  <a:lnTo>
                    <a:pt x="1246" y="664"/>
                  </a:lnTo>
                  <a:lnTo>
                    <a:pt x="1253" y="678"/>
                  </a:lnTo>
                  <a:lnTo>
                    <a:pt x="1259" y="692"/>
                  </a:lnTo>
                  <a:lnTo>
                    <a:pt x="1264" y="706"/>
                  </a:lnTo>
                  <a:lnTo>
                    <a:pt x="1270" y="720"/>
                  </a:lnTo>
                  <a:lnTo>
                    <a:pt x="1273" y="734"/>
                  </a:lnTo>
                  <a:lnTo>
                    <a:pt x="1275" y="748"/>
                  </a:lnTo>
                  <a:lnTo>
                    <a:pt x="1276" y="761"/>
                  </a:lnTo>
                  <a:lnTo>
                    <a:pt x="1275" y="775"/>
                  </a:lnTo>
                  <a:lnTo>
                    <a:pt x="1273" y="789"/>
                  </a:lnTo>
                  <a:lnTo>
                    <a:pt x="1269" y="803"/>
                  </a:lnTo>
                  <a:lnTo>
                    <a:pt x="1262" y="816"/>
                  </a:lnTo>
                  <a:lnTo>
                    <a:pt x="1253" y="829"/>
                  </a:lnTo>
                  <a:lnTo>
                    <a:pt x="1243" y="842"/>
                  </a:lnTo>
                  <a:lnTo>
                    <a:pt x="1208" y="878"/>
                  </a:lnTo>
                  <a:lnTo>
                    <a:pt x="1174" y="912"/>
                  </a:lnTo>
                  <a:lnTo>
                    <a:pt x="1139" y="945"/>
                  </a:lnTo>
                  <a:lnTo>
                    <a:pt x="1103" y="975"/>
                  </a:lnTo>
                  <a:lnTo>
                    <a:pt x="1069" y="1004"/>
                  </a:lnTo>
                  <a:lnTo>
                    <a:pt x="1033" y="1032"/>
                  </a:lnTo>
                  <a:lnTo>
                    <a:pt x="996" y="1059"/>
                  </a:lnTo>
                  <a:lnTo>
                    <a:pt x="960" y="1084"/>
                  </a:lnTo>
                  <a:lnTo>
                    <a:pt x="923" y="1109"/>
                  </a:lnTo>
                  <a:lnTo>
                    <a:pt x="885" y="1131"/>
                  </a:lnTo>
                  <a:lnTo>
                    <a:pt x="847" y="1153"/>
                  </a:lnTo>
                  <a:lnTo>
                    <a:pt x="809" y="1175"/>
                  </a:lnTo>
                  <a:lnTo>
                    <a:pt x="769" y="1195"/>
                  </a:lnTo>
                  <a:lnTo>
                    <a:pt x="729" y="1215"/>
                  </a:lnTo>
                  <a:lnTo>
                    <a:pt x="688" y="1234"/>
                  </a:lnTo>
                  <a:lnTo>
                    <a:pt x="645" y="1252"/>
                  </a:lnTo>
                  <a:lnTo>
                    <a:pt x="603" y="1270"/>
                  </a:lnTo>
                  <a:lnTo>
                    <a:pt x="559" y="1288"/>
                  </a:lnTo>
                  <a:lnTo>
                    <a:pt x="514" y="1305"/>
                  </a:lnTo>
                  <a:lnTo>
                    <a:pt x="468" y="1322"/>
                  </a:lnTo>
                  <a:lnTo>
                    <a:pt x="426" y="1333"/>
                  </a:lnTo>
                  <a:lnTo>
                    <a:pt x="382" y="1341"/>
                  </a:lnTo>
                  <a:lnTo>
                    <a:pt x="338" y="1348"/>
                  </a:lnTo>
                  <a:lnTo>
                    <a:pt x="296" y="1360"/>
                  </a:lnTo>
                  <a:lnTo>
                    <a:pt x="256" y="1373"/>
                  </a:lnTo>
                  <a:lnTo>
                    <a:pt x="224" y="1378"/>
                  </a:lnTo>
                  <a:lnTo>
                    <a:pt x="196" y="1378"/>
                  </a:lnTo>
                  <a:lnTo>
                    <a:pt x="169" y="1375"/>
                  </a:lnTo>
                  <a:lnTo>
                    <a:pt x="141" y="1374"/>
                  </a:lnTo>
                  <a:lnTo>
                    <a:pt x="106" y="1377"/>
                  </a:lnTo>
                  <a:lnTo>
                    <a:pt x="82" y="1381"/>
                  </a:lnTo>
                  <a:lnTo>
                    <a:pt x="70" y="1393"/>
                  </a:lnTo>
                  <a:lnTo>
                    <a:pt x="61" y="1415"/>
                  </a:lnTo>
                  <a:lnTo>
                    <a:pt x="45" y="1451"/>
                  </a:lnTo>
                  <a:lnTo>
                    <a:pt x="25" y="1485"/>
                  </a:lnTo>
                  <a:lnTo>
                    <a:pt x="6" y="1519"/>
                  </a:lnTo>
                  <a:lnTo>
                    <a:pt x="0" y="1540"/>
                  </a:lnTo>
                  <a:lnTo>
                    <a:pt x="2" y="1551"/>
                  </a:lnTo>
                  <a:lnTo>
                    <a:pt x="16" y="1561"/>
                  </a:lnTo>
                  <a:lnTo>
                    <a:pt x="31" y="1575"/>
                  </a:lnTo>
                  <a:lnTo>
                    <a:pt x="34" y="1589"/>
                  </a:lnTo>
                  <a:lnTo>
                    <a:pt x="43" y="1596"/>
                  </a:lnTo>
                  <a:lnTo>
                    <a:pt x="71" y="1587"/>
                  </a:lnTo>
                  <a:lnTo>
                    <a:pt x="100" y="1565"/>
                  </a:lnTo>
                  <a:lnTo>
                    <a:pt x="126" y="1541"/>
                  </a:lnTo>
                  <a:lnTo>
                    <a:pt x="166" y="1523"/>
                  </a:lnTo>
                  <a:lnTo>
                    <a:pt x="209" y="1510"/>
                  </a:lnTo>
                  <a:lnTo>
                    <a:pt x="235" y="1507"/>
                  </a:lnTo>
                  <a:lnTo>
                    <a:pt x="261" y="1519"/>
                  </a:lnTo>
                  <a:lnTo>
                    <a:pt x="266" y="1518"/>
                  </a:lnTo>
                  <a:lnTo>
                    <a:pt x="274" y="1505"/>
                  </a:lnTo>
                  <a:lnTo>
                    <a:pt x="289" y="1483"/>
                  </a:lnTo>
                  <a:lnTo>
                    <a:pt x="313" y="1473"/>
                  </a:lnTo>
                  <a:lnTo>
                    <a:pt x="342" y="1466"/>
                  </a:lnTo>
                  <a:lnTo>
                    <a:pt x="371" y="1460"/>
                  </a:lnTo>
                  <a:lnTo>
                    <a:pt x="400" y="1451"/>
                  </a:lnTo>
                  <a:lnTo>
                    <a:pt x="428" y="1442"/>
                  </a:lnTo>
                  <a:lnTo>
                    <a:pt x="458" y="1434"/>
                  </a:lnTo>
                  <a:lnTo>
                    <a:pt x="486" y="1424"/>
                  </a:lnTo>
                  <a:lnTo>
                    <a:pt x="514" y="1413"/>
                  </a:lnTo>
                  <a:lnTo>
                    <a:pt x="541" y="1402"/>
                  </a:lnTo>
                  <a:lnTo>
                    <a:pt x="569" y="1392"/>
                  </a:lnTo>
                  <a:lnTo>
                    <a:pt x="596" y="1380"/>
                  </a:lnTo>
                  <a:lnTo>
                    <a:pt x="624" y="1367"/>
                  </a:lnTo>
                  <a:lnTo>
                    <a:pt x="651" y="1355"/>
                  </a:lnTo>
                  <a:lnTo>
                    <a:pt x="678" y="1342"/>
                  </a:lnTo>
                  <a:lnTo>
                    <a:pt x="705" y="1329"/>
                  </a:lnTo>
                  <a:lnTo>
                    <a:pt x="732" y="1315"/>
                  </a:lnTo>
                  <a:lnTo>
                    <a:pt x="759" y="1302"/>
                  </a:lnTo>
                  <a:lnTo>
                    <a:pt x="785" y="1288"/>
                  </a:lnTo>
                  <a:lnTo>
                    <a:pt x="812" y="1274"/>
                  </a:lnTo>
                  <a:lnTo>
                    <a:pt x="838" y="1260"/>
                  </a:lnTo>
                  <a:lnTo>
                    <a:pt x="865" y="1246"/>
                  </a:lnTo>
                  <a:lnTo>
                    <a:pt x="884" y="1234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Freeform 17"/>
            <p:cNvSpPr>
              <a:spLocks noChangeAspect="1"/>
            </p:cNvSpPr>
            <p:nvPr/>
          </p:nvSpPr>
          <p:spPr bwMode="auto">
            <a:xfrm flipH="1">
              <a:off x="2471" y="3413"/>
              <a:ext cx="49" cy="163"/>
            </a:xfrm>
            <a:custGeom>
              <a:avLst/>
              <a:gdLst>
                <a:gd name="T0" fmla="*/ 185 w 348"/>
                <a:gd name="T1" fmla="*/ 110 h 1025"/>
                <a:gd name="T2" fmla="*/ 173 w 348"/>
                <a:gd name="T3" fmla="*/ 74 h 1025"/>
                <a:gd name="T4" fmla="*/ 159 w 348"/>
                <a:gd name="T5" fmla="*/ 40 h 1025"/>
                <a:gd name="T6" fmla="*/ 147 w 348"/>
                <a:gd name="T7" fmla="*/ 13 h 1025"/>
                <a:gd name="T8" fmla="*/ 135 w 348"/>
                <a:gd name="T9" fmla="*/ 2 h 1025"/>
                <a:gd name="T10" fmla="*/ 117 w 348"/>
                <a:gd name="T11" fmla="*/ 0 h 1025"/>
                <a:gd name="T12" fmla="*/ 97 w 348"/>
                <a:gd name="T13" fmla="*/ 6 h 1025"/>
                <a:gd name="T14" fmla="*/ 85 w 348"/>
                <a:gd name="T15" fmla="*/ 14 h 1025"/>
                <a:gd name="T16" fmla="*/ 75 w 348"/>
                <a:gd name="T17" fmla="*/ 21 h 1025"/>
                <a:gd name="T18" fmla="*/ 64 w 348"/>
                <a:gd name="T19" fmla="*/ 29 h 1025"/>
                <a:gd name="T20" fmla="*/ 54 w 348"/>
                <a:gd name="T21" fmla="*/ 39 h 1025"/>
                <a:gd name="T22" fmla="*/ 44 w 348"/>
                <a:gd name="T23" fmla="*/ 47 h 1025"/>
                <a:gd name="T24" fmla="*/ 36 w 348"/>
                <a:gd name="T25" fmla="*/ 57 h 1025"/>
                <a:gd name="T26" fmla="*/ 28 w 348"/>
                <a:gd name="T27" fmla="*/ 68 h 1025"/>
                <a:gd name="T28" fmla="*/ 21 w 348"/>
                <a:gd name="T29" fmla="*/ 79 h 1025"/>
                <a:gd name="T30" fmla="*/ 14 w 348"/>
                <a:gd name="T31" fmla="*/ 89 h 1025"/>
                <a:gd name="T32" fmla="*/ 10 w 348"/>
                <a:gd name="T33" fmla="*/ 101 h 1025"/>
                <a:gd name="T34" fmla="*/ 5 w 348"/>
                <a:gd name="T35" fmla="*/ 113 h 1025"/>
                <a:gd name="T36" fmla="*/ 2 w 348"/>
                <a:gd name="T37" fmla="*/ 125 h 1025"/>
                <a:gd name="T38" fmla="*/ 1 w 348"/>
                <a:gd name="T39" fmla="*/ 138 h 1025"/>
                <a:gd name="T40" fmla="*/ 0 w 348"/>
                <a:gd name="T41" fmla="*/ 151 h 1025"/>
                <a:gd name="T42" fmla="*/ 1 w 348"/>
                <a:gd name="T43" fmla="*/ 165 h 1025"/>
                <a:gd name="T44" fmla="*/ 4 w 348"/>
                <a:gd name="T45" fmla="*/ 179 h 1025"/>
                <a:gd name="T46" fmla="*/ 174 w 348"/>
                <a:gd name="T47" fmla="*/ 838 h 1025"/>
                <a:gd name="T48" fmla="*/ 174 w 348"/>
                <a:gd name="T49" fmla="*/ 861 h 1025"/>
                <a:gd name="T50" fmla="*/ 172 w 348"/>
                <a:gd name="T51" fmla="*/ 882 h 1025"/>
                <a:gd name="T52" fmla="*/ 181 w 348"/>
                <a:gd name="T53" fmla="*/ 904 h 1025"/>
                <a:gd name="T54" fmla="*/ 194 w 348"/>
                <a:gd name="T55" fmla="*/ 929 h 1025"/>
                <a:gd name="T56" fmla="*/ 197 w 348"/>
                <a:gd name="T57" fmla="*/ 958 h 1025"/>
                <a:gd name="T58" fmla="*/ 194 w 348"/>
                <a:gd name="T59" fmla="*/ 990 h 1025"/>
                <a:gd name="T60" fmla="*/ 196 w 348"/>
                <a:gd name="T61" fmla="*/ 1011 h 1025"/>
                <a:gd name="T62" fmla="*/ 201 w 348"/>
                <a:gd name="T63" fmla="*/ 1023 h 1025"/>
                <a:gd name="T64" fmla="*/ 213 w 348"/>
                <a:gd name="T65" fmla="*/ 1025 h 1025"/>
                <a:gd name="T66" fmla="*/ 237 w 348"/>
                <a:gd name="T67" fmla="*/ 1021 h 1025"/>
                <a:gd name="T68" fmla="*/ 250 w 348"/>
                <a:gd name="T69" fmla="*/ 1018 h 1025"/>
                <a:gd name="T70" fmla="*/ 261 w 348"/>
                <a:gd name="T71" fmla="*/ 1012 h 1025"/>
                <a:gd name="T72" fmla="*/ 272 w 348"/>
                <a:gd name="T73" fmla="*/ 1006 h 1025"/>
                <a:gd name="T74" fmla="*/ 283 w 348"/>
                <a:gd name="T75" fmla="*/ 998 h 1025"/>
                <a:gd name="T76" fmla="*/ 293 w 348"/>
                <a:gd name="T77" fmla="*/ 990 h 1025"/>
                <a:gd name="T78" fmla="*/ 301 w 348"/>
                <a:gd name="T79" fmla="*/ 980 h 1025"/>
                <a:gd name="T80" fmla="*/ 310 w 348"/>
                <a:gd name="T81" fmla="*/ 970 h 1025"/>
                <a:gd name="T82" fmla="*/ 318 w 348"/>
                <a:gd name="T83" fmla="*/ 958 h 1025"/>
                <a:gd name="T84" fmla="*/ 324 w 348"/>
                <a:gd name="T85" fmla="*/ 947 h 1025"/>
                <a:gd name="T86" fmla="*/ 329 w 348"/>
                <a:gd name="T87" fmla="*/ 935 h 1025"/>
                <a:gd name="T88" fmla="*/ 335 w 348"/>
                <a:gd name="T89" fmla="*/ 922 h 1025"/>
                <a:gd name="T90" fmla="*/ 339 w 348"/>
                <a:gd name="T91" fmla="*/ 909 h 1025"/>
                <a:gd name="T92" fmla="*/ 342 w 348"/>
                <a:gd name="T93" fmla="*/ 895 h 1025"/>
                <a:gd name="T94" fmla="*/ 345 w 348"/>
                <a:gd name="T95" fmla="*/ 882 h 1025"/>
                <a:gd name="T96" fmla="*/ 347 w 348"/>
                <a:gd name="T97" fmla="*/ 868 h 1025"/>
                <a:gd name="T98" fmla="*/ 348 w 348"/>
                <a:gd name="T99" fmla="*/ 855 h 1025"/>
                <a:gd name="T100" fmla="*/ 348 w 348"/>
                <a:gd name="T101" fmla="*/ 841 h 1025"/>
                <a:gd name="T102" fmla="*/ 347 w 348"/>
                <a:gd name="T103" fmla="*/ 828 h 1025"/>
                <a:gd name="T104" fmla="*/ 346 w 348"/>
                <a:gd name="T105" fmla="*/ 815 h 1025"/>
                <a:gd name="T106" fmla="*/ 343 w 348"/>
                <a:gd name="T107" fmla="*/ 803 h 1025"/>
                <a:gd name="T108" fmla="*/ 185 w 348"/>
                <a:gd name="T109" fmla="*/ 110 h 10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8"/>
                <a:gd name="T166" fmla="*/ 0 h 1025"/>
                <a:gd name="T167" fmla="*/ 348 w 348"/>
                <a:gd name="T168" fmla="*/ 1025 h 10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8" h="1025">
                  <a:moveTo>
                    <a:pt x="185" y="110"/>
                  </a:moveTo>
                  <a:lnTo>
                    <a:pt x="173" y="74"/>
                  </a:lnTo>
                  <a:lnTo>
                    <a:pt x="159" y="40"/>
                  </a:lnTo>
                  <a:lnTo>
                    <a:pt x="147" y="13"/>
                  </a:lnTo>
                  <a:lnTo>
                    <a:pt x="135" y="2"/>
                  </a:lnTo>
                  <a:lnTo>
                    <a:pt x="117" y="0"/>
                  </a:lnTo>
                  <a:lnTo>
                    <a:pt x="97" y="6"/>
                  </a:lnTo>
                  <a:lnTo>
                    <a:pt x="85" y="14"/>
                  </a:lnTo>
                  <a:lnTo>
                    <a:pt x="75" y="21"/>
                  </a:lnTo>
                  <a:lnTo>
                    <a:pt x="64" y="29"/>
                  </a:lnTo>
                  <a:lnTo>
                    <a:pt x="54" y="39"/>
                  </a:lnTo>
                  <a:lnTo>
                    <a:pt x="44" y="47"/>
                  </a:lnTo>
                  <a:lnTo>
                    <a:pt x="36" y="57"/>
                  </a:lnTo>
                  <a:lnTo>
                    <a:pt x="28" y="68"/>
                  </a:lnTo>
                  <a:lnTo>
                    <a:pt x="21" y="79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5" y="113"/>
                  </a:lnTo>
                  <a:lnTo>
                    <a:pt x="2" y="125"/>
                  </a:lnTo>
                  <a:lnTo>
                    <a:pt x="1" y="138"/>
                  </a:lnTo>
                  <a:lnTo>
                    <a:pt x="0" y="151"/>
                  </a:lnTo>
                  <a:lnTo>
                    <a:pt x="1" y="165"/>
                  </a:lnTo>
                  <a:lnTo>
                    <a:pt x="4" y="179"/>
                  </a:lnTo>
                  <a:lnTo>
                    <a:pt x="174" y="838"/>
                  </a:lnTo>
                  <a:lnTo>
                    <a:pt x="174" y="861"/>
                  </a:lnTo>
                  <a:lnTo>
                    <a:pt x="172" y="882"/>
                  </a:lnTo>
                  <a:lnTo>
                    <a:pt x="181" y="904"/>
                  </a:lnTo>
                  <a:lnTo>
                    <a:pt x="194" y="929"/>
                  </a:lnTo>
                  <a:lnTo>
                    <a:pt x="197" y="958"/>
                  </a:lnTo>
                  <a:lnTo>
                    <a:pt x="194" y="990"/>
                  </a:lnTo>
                  <a:lnTo>
                    <a:pt x="196" y="1011"/>
                  </a:lnTo>
                  <a:lnTo>
                    <a:pt x="201" y="1023"/>
                  </a:lnTo>
                  <a:lnTo>
                    <a:pt x="213" y="1025"/>
                  </a:lnTo>
                  <a:lnTo>
                    <a:pt x="237" y="1021"/>
                  </a:lnTo>
                  <a:lnTo>
                    <a:pt x="250" y="1018"/>
                  </a:lnTo>
                  <a:lnTo>
                    <a:pt x="261" y="1012"/>
                  </a:lnTo>
                  <a:lnTo>
                    <a:pt x="272" y="1006"/>
                  </a:lnTo>
                  <a:lnTo>
                    <a:pt x="283" y="998"/>
                  </a:lnTo>
                  <a:lnTo>
                    <a:pt x="293" y="990"/>
                  </a:lnTo>
                  <a:lnTo>
                    <a:pt x="301" y="980"/>
                  </a:lnTo>
                  <a:lnTo>
                    <a:pt x="310" y="970"/>
                  </a:lnTo>
                  <a:lnTo>
                    <a:pt x="318" y="958"/>
                  </a:lnTo>
                  <a:lnTo>
                    <a:pt x="324" y="947"/>
                  </a:lnTo>
                  <a:lnTo>
                    <a:pt x="329" y="935"/>
                  </a:lnTo>
                  <a:lnTo>
                    <a:pt x="335" y="922"/>
                  </a:lnTo>
                  <a:lnTo>
                    <a:pt x="339" y="909"/>
                  </a:lnTo>
                  <a:lnTo>
                    <a:pt x="342" y="895"/>
                  </a:lnTo>
                  <a:lnTo>
                    <a:pt x="345" y="882"/>
                  </a:lnTo>
                  <a:lnTo>
                    <a:pt x="347" y="868"/>
                  </a:lnTo>
                  <a:lnTo>
                    <a:pt x="348" y="855"/>
                  </a:lnTo>
                  <a:lnTo>
                    <a:pt x="348" y="841"/>
                  </a:lnTo>
                  <a:lnTo>
                    <a:pt x="347" y="828"/>
                  </a:lnTo>
                  <a:lnTo>
                    <a:pt x="346" y="815"/>
                  </a:lnTo>
                  <a:lnTo>
                    <a:pt x="343" y="803"/>
                  </a:lnTo>
                  <a:lnTo>
                    <a:pt x="185" y="1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9" name="Freeform 18"/>
            <p:cNvSpPr>
              <a:spLocks noChangeAspect="1"/>
            </p:cNvSpPr>
            <p:nvPr/>
          </p:nvSpPr>
          <p:spPr bwMode="auto">
            <a:xfrm flipH="1">
              <a:off x="2712" y="3423"/>
              <a:ext cx="8" cy="8"/>
            </a:xfrm>
            <a:custGeom>
              <a:avLst/>
              <a:gdLst>
                <a:gd name="T0" fmla="*/ 56 w 58"/>
                <a:gd name="T1" fmla="*/ 32 h 50"/>
                <a:gd name="T2" fmla="*/ 51 w 58"/>
                <a:gd name="T3" fmla="*/ 46 h 50"/>
                <a:gd name="T4" fmla="*/ 42 w 58"/>
                <a:gd name="T5" fmla="*/ 50 h 50"/>
                <a:gd name="T6" fmla="*/ 29 w 58"/>
                <a:gd name="T7" fmla="*/ 45 h 50"/>
                <a:gd name="T8" fmla="*/ 13 w 58"/>
                <a:gd name="T9" fmla="*/ 29 h 50"/>
                <a:gd name="T10" fmla="*/ 0 w 58"/>
                <a:gd name="T11" fmla="*/ 11 h 50"/>
                <a:gd name="T12" fmla="*/ 4 w 58"/>
                <a:gd name="T13" fmla="*/ 1 h 50"/>
                <a:gd name="T14" fmla="*/ 24 w 58"/>
                <a:gd name="T15" fmla="*/ 0 h 50"/>
                <a:gd name="T16" fmla="*/ 53 w 58"/>
                <a:gd name="T17" fmla="*/ 4 h 50"/>
                <a:gd name="T18" fmla="*/ 58 w 58"/>
                <a:gd name="T19" fmla="*/ 7 h 50"/>
                <a:gd name="T20" fmla="*/ 56 w 58"/>
                <a:gd name="T21" fmla="*/ 32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0"/>
                <a:gd name="T35" fmla="*/ 58 w 58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0">
                  <a:moveTo>
                    <a:pt x="56" y="32"/>
                  </a:moveTo>
                  <a:lnTo>
                    <a:pt x="51" y="46"/>
                  </a:lnTo>
                  <a:lnTo>
                    <a:pt x="42" y="50"/>
                  </a:lnTo>
                  <a:lnTo>
                    <a:pt x="29" y="45"/>
                  </a:lnTo>
                  <a:lnTo>
                    <a:pt x="13" y="29"/>
                  </a:lnTo>
                  <a:lnTo>
                    <a:pt x="0" y="1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53" y="4"/>
                  </a:lnTo>
                  <a:lnTo>
                    <a:pt x="58" y="7"/>
                  </a:lnTo>
                  <a:lnTo>
                    <a:pt x="56" y="3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0" name="Freeform 19"/>
            <p:cNvSpPr>
              <a:spLocks noChangeAspect="1"/>
            </p:cNvSpPr>
            <p:nvPr/>
          </p:nvSpPr>
          <p:spPr bwMode="auto">
            <a:xfrm flipH="1">
              <a:off x="2479" y="3177"/>
              <a:ext cx="181" cy="240"/>
            </a:xfrm>
            <a:custGeom>
              <a:avLst/>
              <a:gdLst>
                <a:gd name="T0" fmla="*/ 673 w 1267"/>
                <a:gd name="T1" fmla="*/ 3 h 1501"/>
                <a:gd name="T2" fmla="*/ 722 w 1267"/>
                <a:gd name="T3" fmla="*/ 0 h 1501"/>
                <a:gd name="T4" fmla="*/ 772 w 1267"/>
                <a:gd name="T5" fmla="*/ 1 h 1501"/>
                <a:gd name="T6" fmla="*/ 822 w 1267"/>
                <a:gd name="T7" fmla="*/ 8 h 1501"/>
                <a:gd name="T8" fmla="*/ 870 w 1267"/>
                <a:gd name="T9" fmla="*/ 17 h 1501"/>
                <a:gd name="T10" fmla="*/ 918 w 1267"/>
                <a:gd name="T11" fmla="*/ 32 h 1501"/>
                <a:gd name="T12" fmla="*/ 988 w 1267"/>
                <a:gd name="T13" fmla="*/ 68 h 1501"/>
                <a:gd name="T14" fmla="*/ 1075 w 1267"/>
                <a:gd name="T15" fmla="*/ 152 h 1501"/>
                <a:gd name="T16" fmla="*/ 1117 w 1267"/>
                <a:gd name="T17" fmla="*/ 191 h 1501"/>
                <a:gd name="T18" fmla="*/ 1166 w 1267"/>
                <a:gd name="T19" fmla="*/ 273 h 1501"/>
                <a:gd name="T20" fmla="*/ 1204 w 1267"/>
                <a:gd name="T21" fmla="*/ 357 h 1501"/>
                <a:gd name="T22" fmla="*/ 1231 w 1267"/>
                <a:gd name="T23" fmla="*/ 445 h 1501"/>
                <a:gd name="T24" fmla="*/ 1253 w 1267"/>
                <a:gd name="T25" fmla="*/ 551 h 1501"/>
                <a:gd name="T26" fmla="*/ 1265 w 1267"/>
                <a:gd name="T27" fmla="*/ 657 h 1501"/>
                <a:gd name="T28" fmla="*/ 1267 w 1267"/>
                <a:gd name="T29" fmla="*/ 765 h 1501"/>
                <a:gd name="T30" fmla="*/ 1259 w 1267"/>
                <a:gd name="T31" fmla="*/ 873 h 1501"/>
                <a:gd name="T32" fmla="*/ 1243 w 1267"/>
                <a:gd name="T33" fmla="*/ 981 h 1501"/>
                <a:gd name="T34" fmla="*/ 1219 w 1267"/>
                <a:gd name="T35" fmla="*/ 1087 h 1501"/>
                <a:gd name="T36" fmla="*/ 1193 w 1267"/>
                <a:gd name="T37" fmla="*/ 1149 h 1501"/>
                <a:gd name="T38" fmla="*/ 1154 w 1267"/>
                <a:gd name="T39" fmla="*/ 1202 h 1501"/>
                <a:gd name="T40" fmla="*/ 1109 w 1267"/>
                <a:gd name="T41" fmla="*/ 1249 h 1501"/>
                <a:gd name="T42" fmla="*/ 1062 w 1267"/>
                <a:gd name="T43" fmla="*/ 1293 h 1501"/>
                <a:gd name="T44" fmla="*/ 995 w 1267"/>
                <a:gd name="T45" fmla="*/ 1356 h 1501"/>
                <a:gd name="T46" fmla="*/ 911 w 1267"/>
                <a:gd name="T47" fmla="*/ 1416 h 1501"/>
                <a:gd name="T48" fmla="*/ 822 w 1267"/>
                <a:gd name="T49" fmla="*/ 1462 h 1501"/>
                <a:gd name="T50" fmla="*/ 729 w 1267"/>
                <a:gd name="T51" fmla="*/ 1491 h 1501"/>
                <a:gd name="T52" fmla="*/ 632 w 1267"/>
                <a:gd name="T53" fmla="*/ 1501 h 1501"/>
                <a:gd name="T54" fmla="*/ 533 w 1267"/>
                <a:gd name="T55" fmla="*/ 1489 h 1501"/>
                <a:gd name="T56" fmla="*/ 434 w 1267"/>
                <a:gd name="T57" fmla="*/ 1454 h 1501"/>
                <a:gd name="T58" fmla="*/ 235 w 1267"/>
                <a:gd name="T59" fmla="*/ 1281 h 1501"/>
                <a:gd name="T60" fmla="*/ 199 w 1267"/>
                <a:gd name="T61" fmla="*/ 1207 h 1501"/>
                <a:gd name="T62" fmla="*/ 162 w 1267"/>
                <a:gd name="T63" fmla="*/ 1132 h 1501"/>
                <a:gd name="T64" fmla="*/ 151 w 1267"/>
                <a:gd name="T65" fmla="*/ 1070 h 1501"/>
                <a:gd name="T66" fmla="*/ 159 w 1267"/>
                <a:gd name="T67" fmla="*/ 1014 h 1501"/>
                <a:gd name="T68" fmla="*/ 102 w 1267"/>
                <a:gd name="T69" fmla="*/ 953 h 1501"/>
                <a:gd name="T70" fmla="*/ 41 w 1267"/>
                <a:gd name="T71" fmla="*/ 880 h 1501"/>
                <a:gd name="T72" fmla="*/ 18 w 1267"/>
                <a:gd name="T73" fmla="*/ 788 h 1501"/>
                <a:gd name="T74" fmla="*/ 1 w 1267"/>
                <a:gd name="T75" fmla="*/ 673 h 1501"/>
                <a:gd name="T76" fmla="*/ 13 w 1267"/>
                <a:gd name="T77" fmla="*/ 586 h 1501"/>
                <a:gd name="T78" fmla="*/ 56 w 1267"/>
                <a:gd name="T79" fmla="*/ 490 h 1501"/>
                <a:gd name="T80" fmla="*/ 79 w 1267"/>
                <a:gd name="T81" fmla="*/ 426 h 1501"/>
                <a:gd name="T82" fmla="*/ 144 w 1267"/>
                <a:gd name="T83" fmla="*/ 345 h 1501"/>
                <a:gd name="T84" fmla="*/ 199 w 1267"/>
                <a:gd name="T85" fmla="*/ 256 h 1501"/>
                <a:gd name="T86" fmla="*/ 253 w 1267"/>
                <a:gd name="T87" fmla="*/ 181 h 1501"/>
                <a:gd name="T88" fmla="*/ 301 w 1267"/>
                <a:gd name="T89" fmla="*/ 137 h 1501"/>
                <a:gd name="T90" fmla="*/ 355 w 1267"/>
                <a:gd name="T91" fmla="*/ 101 h 1501"/>
                <a:gd name="T92" fmla="*/ 414 w 1267"/>
                <a:gd name="T93" fmla="*/ 72 h 1501"/>
                <a:gd name="T94" fmla="*/ 475 w 1267"/>
                <a:gd name="T95" fmla="*/ 50 h 1501"/>
                <a:gd name="T96" fmla="*/ 539 w 1267"/>
                <a:gd name="T97" fmla="*/ 31 h 1501"/>
                <a:gd name="T98" fmla="*/ 603 w 1267"/>
                <a:gd name="T99" fmla="*/ 16 h 15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67"/>
                <a:gd name="T151" fmla="*/ 0 h 1501"/>
                <a:gd name="T152" fmla="*/ 1267 w 1267"/>
                <a:gd name="T153" fmla="*/ 1501 h 150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67" h="1501">
                  <a:moveTo>
                    <a:pt x="639" y="9"/>
                  </a:moveTo>
                  <a:lnTo>
                    <a:pt x="657" y="5"/>
                  </a:lnTo>
                  <a:lnTo>
                    <a:pt x="673" y="3"/>
                  </a:lnTo>
                  <a:lnTo>
                    <a:pt x="689" y="2"/>
                  </a:lnTo>
                  <a:lnTo>
                    <a:pt x="706" y="1"/>
                  </a:lnTo>
                  <a:lnTo>
                    <a:pt x="722" y="0"/>
                  </a:lnTo>
                  <a:lnTo>
                    <a:pt x="739" y="0"/>
                  </a:lnTo>
                  <a:lnTo>
                    <a:pt x="756" y="0"/>
                  </a:lnTo>
                  <a:lnTo>
                    <a:pt x="772" y="1"/>
                  </a:lnTo>
                  <a:lnTo>
                    <a:pt x="788" y="3"/>
                  </a:lnTo>
                  <a:lnTo>
                    <a:pt x="805" y="4"/>
                  </a:lnTo>
                  <a:lnTo>
                    <a:pt x="822" y="8"/>
                  </a:lnTo>
                  <a:lnTo>
                    <a:pt x="838" y="10"/>
                  </a:lnTo>
                  <a:lnTo>
                    <a:pt x="854" y="14"/>
                  </a:lnTo>
                  <a:lnTo>
                    <a:pt x="870" y="17"/>
                  </a:lnTo>
                  <a:lnTo>
                    <a:pt x="886" y="22"/>
                  </a:lnTo>
                  <a:lnTo>
                    <a:pt x="902" y="27"/>
                  </a:lnTo>
                  <a:lnTo>
                    <a:pt x="918" y="32"/>
                  </a:lnTo>
                  <a:lnTo>
                    <a:pt x="933" y="38"/>
                  </a:lnTo>
                  <a:lnTo>
                    <a:pt x="948" y="44"/>
                  </a:lnTo>
                  <a:lnTo>
                    <a:pt x="988" y="68"/>
                  </a:lnTo>
                  <a:lnTo>
                    <a:pt x="1024" y="98"/>
                  </a:lnTo>
                  <a:lnTo>
                    <a:pt x="1054" y="128"/>
                  </a:lnTo>
                  <a:lnTo>
                    <a:pt x="1075" y="152"/>
                  </a:lnTo>
                  <a:lnTo>
                    <a:pt x="1085" y="163"/>
                  </a:lnTo>
                  <a:lnTo>
                    <a:pt x="1100" y="173"/>
                  </a:lnTo>
                  <a:lnTo>
                    <a:pt x="1117" y="191"/>
                  </a:lnTo>
                  <a:lnTo>
                    <a:pt x="1133" y="215"/>
                  </a:lnTo>
                  <a:lnTo>
                    <a:pt x="1150" y="243"/>
                  </a:lnTo>
                  <a:lnTo>
                    <a:pt x="1166" y="273"/>
                  </a:lnTo>
                  <a:lnTo>
                    <a:pt x="1180" y="303"/>
                  </a:lnTo>
                  <a:lnTo>
                    <a:pt x="1193" y="333"/>
                  </a:lnTo>
                  <a:lnTo>
                    <a:pt x="1204" y="357"/>
                  </a:lnTo>
                  <a:lnTo>
                    <a:pt x="1211" y="376"/>
                  </a:lnTo>
                  <a:lnTo>
                    <a:pt x="1221" y="410"/>
                  </a:lnTo>
                  <a:lnTo>
                    <a:pt x="1231" y="445"/>
                  </a:lnTo>
                  <a:lnTo>
                    <a:pt x="1240" y="480"/>
                  </a:lnTo>
                  <a:lnTo>
                    <a:pt x="1247" y="515"/>
                  </a:lnTo>
                  <a:lnTo>
                    <a:pt x="1253" y="551"/>
                  </a:lnTo>
                  <a:lnTo>
                    <a:pt x="1258" y="586"/>
                  </a:lnTo>
                  <a:lnTo>
                    <a:pt x="1261" y="622"/>
                  </a:lnTo>
                  <a:lnTo>
                    <a:pt x="1265" y="657"/>
                  </a:lnTo>
                  <a:lnTo>
                    <a:pt x="1267" y="694"/>
                  </a:lnTo>
                  <a:lnTo>
                    <a:pt x="1267" y="730"/>
                  </a:lnTo>
                  <a:lnTo>
                    <a:pt x="1267" y="765"/>
                  </a:lnTo>
                  <a:lnTo>
                    <a:pt x="1266" y="802"/>
                  </a:lnTo>
                  <a:lnTo>
                    <a:pt x="1262" y="838"/>
                  </a:lnTo>
                  <a:lnTo>
                    <a:pt x="1259" y="873"/>
                  </a:lnTo>
                  <a:lnTo>
                    <a:pt x="1255" y="910"/>
                  </a:lnTo>
                  <a:lnTo>
                    <a:pt x="1249" y="946"/>
                  </a:lnTo>
                  <a:lnTo>
                    <a:pt x="1243" y="981"/>
                  </a:lnTo>
                  <a:lnTo>
                    <a:pt x="1236" y="1017"/>
                  </a:lnTo>
                  <a:lnTo>
                    <a:pt x="1228" y="1052"/>
                  </a:lnTo>
                  <a:lnTo>
                    <a:pt x="1219" y="1087"/>
                  </a:lnTo>
                  <a:lnTo>
                    <a:pt x="1213" y="1109"/>
                  </a:lnTo>
                  <a:lnTo>
                    <a:pt x="1203" y="1129"/>
                  </a:lnTo>
                  <a:lnTo>
                    <a:pt x="1193" y="1149"/>
                  </a:lnTo>
                  <a:lnTo>
                    <a:pt x="1181" y="1167"/>
                  </a:lnTo>
                  <a:lnTo>
                    <a:pt x="1168" y="1184"/>
                  </a:lnTo>
                  <a:lnTo>
                    <a:pt x="1154" y="1202"/>
                  </a:lnTo>
                  <a:lnTo>
                    <a:pt x="1140" y="1218"/>
                  </a:lnTo>
                  <a:lnTo>
                    <a:pt x="1125" y="1233"/>
                  </a:lnTo>
                  <a:lnTo>
                    <a:pt x="1109" y="1249"/>
                  </a:lnTo>
                  <a:lnTo>
                    <a:pt x="1093" y="1264"/>
                  </a:lnTo>
                  <a:lnTo>
                    <a:pt x="1078" y="1278"/>
                  </a:lnTo>
                  <a:lnTo>
                    <a:pt x="1062" y="1293"/>
                  </a:lnTo>
                  <a:lnTo>
                    <a:pt x="1046" y="1308"/>
                  </a:lnTo>
                  <a:lnTo>
                    <a:pt x="1022" y="1332"/>
                  </a:lnTo>
                  <a:lnTo>
                    <a:pt x="995" y="1356"/>
                  </a:lnTo>
                  <a:lnTo>
                    <a:pt x="968" y="1378"/>
                  </a:lnTo>
                  <a:lnTo>
                    <a:pt x="940" y="1397"/>
                  </a:lnTo>
                  <a:lnTo>
                    <a:pt x="911" y="1416"/>
                  </a:lnTo>
                  <a:lnTo>
                    <a:pt x="882" y="1433"/>
                  </a:lnTo>
                  <a:lnTo>
                    <a:pt x="853" y="1448"/>
                  </a:lnTo>
                  <a:lnTo>
                    <a:pt x="822" y="1462"/>
                  </a:lnTo>
                  <a:lnTo>
                    <a:pt x="792" y="1474"/>
                  </a:lnTo>
                  <a:lnTo>
                    <a:pt x="760" y="1483"/>
                  </a:lnTo>
                  <a:lnTo>
                    <a:pt x="729" y="1491"/>
                  </a:lnTo>
                  <a:lnTo>
                    <a:pt x="697" y="1496"/>
                  </a:lnTo>
                  <a:lnTo>
                    <a:pt x="664" y="1500"/>
                  </a:lnTo>
                  <a:lnTo>
                    <a:pt x="632" y="1501"/>
                  </a:lnTo>
                  <a:lnTo>
                    <a:pt x="599" y="1498"/>
                  </a:lnTo>
                  <a:lnTo>
                    <a:pt x="566" y="1495"/>
                  </a:lnTo>
                  <a:lnTo>
                    <a:pt x="533" y="1489"/>
                  </a:lnTo>
                  <a:lnTo>
                    <a:pt x="500" y="1480"/>
                  </a:lnTo>
                  <a:lnTo>
                    <a:pt x="468" y="1468"/>
                  </a:lnTo>
                  <a:lnTo>
                    <a:pt x="434" y="1454"/>
                  </a:lnTo>
                  <a:lnTo>
                    <a:pt x="379" y="1410"/>
                  </a:lnTo>
                  <a:lnTo>
                    <a:pt x="293" y="1334"/>
                  </a:lnTo>
                  <a:lnTo>
                    <a:pt x="235" y="1281"/>
                  </a:lnTo>
                  <a:lnTo>
                    <a:pt x="219" y="1258"/>
                  </a:lnTo>
                  <a:lnTo>
                    <a:pt x="207" y="1233"/>
                  </a:lnTo>
                  <a:lnTo>
                    <a:pt x="199" y="1207"/>
                  </a:lnTo>
                  <a:lnTo>
                    <a:pt x="190" y="1181"/>
                  </a:lnTo>
                  <a:lnTo>
                    <a:pt x="179" y="1156"/>
                  </a:lnTo>
                  <a:lnTo>
                    <a:pt x="162" y="1132"/>
                  </a:lnTo>
                  <a:lnTo>
                    <a:pt x="146" y="1112"/>
                  </a:lnTo>
                  <a:lnTo>
                    <a:pt x="143" y="1094"/>
                  </a:lnTo>
                  <a:lnTo>
                    <a:pt x="151" y="1070"/>
                  </a:lnTo>
                  <a:lnTo>
                    <a:pt x="160" y="1045"/>
                  </a:lnTo>
                  <a:lnTo>
                    <a:pt x="163" y="1028"/>
                  </a:lnTo>
                  <a:lnTo>
                    <a:pt x="159" y="1014"/>
                  </a:lnTo>
                  <a:lnTo>
                    <a:pt x="148" y="998"/>
                  </a:lnTo>
                  <a:lnTo>
                    <a:pt x="126" y="975"/>
                  </a:lnTo>
                  <a:lnTo>
                    <a:pt x="102" y="953"/>
                  </a:lnTo>
                  <a:lnTo>
                    <a:pt x="78" y="932"/>
                  </a:lnTo>
                  <a:lnTo>
                    <a:pt x="56" y="908"/>
                  </a:lnTo>
                  <a:lnTo>
                    <a:pt x="41" y="880"/>
                  </a:lnTo>
                  <a:lnTo>
                    <a:pt x="33" y="856"/>
                  </a:lnTo>
                  <a:lnTo>
                    <a:pt x="26" y="825"/>
                  </a:lnTo>
                  <a:lnTo>
                    <a:pt x="18" y="788"/>
                  </a:lnTo>
                  <a:lnTo>
                    <a:pt x="11" y="748"/>
                  </a:lnTo>
                  <a:lnTo>
                    <a:pt x="5" y="709"/>
                  </a:lnTo>
                  <a:lnTo>
                    <a:pt x="1" y="673"/>
                  </a:lnTo>
                  <a:lnTo>
                    <a:pt x="0" y="641"/>
                  </a:lnTo>
                  <a:lnTo>
                    <a:pt x="2" y="618"/>
                  </a:lnTo>
                  <a:lnTo>
                    <a:pt x="13" y="586"/>
                  </a:lnTo>
                  <a:lnTo>
                    <a:pt x="27" y="553"/>
                  </a:lnTo>
                  <a:lnTo>
                    <a:pt x="43" y="521"/>
                  </a:lnTo>
                  <a:lnTo>
                    <a:pt x="56" y="490"/>
                  </a:lnTo>
                  <a:lnTo>
                    <a:pt x="62" y="462"/>
                  </a:lnTo>
                  <a:lnTo>
                    <a:pt x="66" y="442"/>
                  </a:lnTo>
                  <a:lnTo>
                    <a:pt x="79" y="426"/>
                  </a:lnTo>
                  <a:lnTo>
                    <a:pt x="103" y="402"/>
                  </a:lnTo>
                  <a:lnTo>
                    <a:pt x="124" y="375"/>
                  </a:lnTo>
                  <a:lnTo>
                    <a:pt x="144" y="345"/>
                  </a:lnTo>
                  <a:lnTo>
                    <a:pt x="162" y="316"/>
                  </a:lnTo>
                  <a:lnTo>
                    <a:pt x="180" y="285"/>
                  </a:lnTo>
                  <a:lnTo>
                    <a:pt x="199" y="256"/>
                  </a:lnTo>
                  <a:lnTo>
                    <a:pt x="218" y="226"/>
                  </a:lnTo>
                  <a:lnTo>
                    <a:pt x="239" y="199"/>
                  </a:lnTo>
                  <a:lnTo>
                    <a:pt x="253" y="181"/>
                  </a:lnTo>
                  <a:lnTo>
                    <a:pt x="269" y="166"/>
                  </a:lnTo>
                  <a:lnTo>
                    <a:pt x="285" y="151"/>
                  </a:lnTo>
                  <a:lnTo>
                    <a:pt x="301" y="137"/>
                  </a:lnTo>
                  <a:lnTo>
                    <a:pt x="319" y="125"/>
                  </a:lnTo>
                  <a:lnTo>
                    <a:pt x="337" y="112"/>
                  </a:lnTo>
                  <a:lnTo>
                    <a:pt x="355" y="101"/>
                  </a:lnTo>
                  <a:lnTo>
                    <a:pt x="375" y="92"/>
                  </a:lnTo>
                  <a:lnTo>
                    <a:pt x="394" y="82"/>
                  </a:lnTo>
                  <a:lnTo>
                    <a:pt x="414" y="72"/>
                  </a:lnTo>
                  <a:lnTo>
                    <a:pt x="434" y="65"/>
                  </a:lnTo>
                  <a:lnTo>
                    <a:pt x="455" y="57"/>
                  </a:lnTo>
                  <a:lnTo>
                    <a:pt x="475" y="50"/>
                  </a:lnTo>
                  <a:lnTo>
                    <a:pt x="497" y="43"/>
                  </a:lnTo>
                  <a:lnTo>
                    <a:pt x="517" y="37"/>
                  </a:lnTo>
                  <a:lnTo>
                    <a:pt x="539" y="31"/>
                  </a:lnTo>
                  <a:lnTo>
                    <a:pt x="559" y="26"/>
                  </a:lnTo>
                  <a:lnTo>
                    <a:pt x="581" y="21"/>
                  </a:lnTo>
                  <a:lnTo>
                    <a:pt x="603" y="16"/>
                  </a:lnTo>
                  <a:lnTo>
                    <a:pt x="623" y="12"/>
                  </a:lnTo>
                  <a:lnTo>
                    <a:pt x="639" y="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Freeform 20"/>
            <p:cNvSpPr>
              <a:spLocks noChangeAspect="1"/>
            </p:cNvSpPr>
            <p:nvPr/>
          </p:nvSpPr>
          <p:spPr bwMode="auto">
            <a:xfrm flipH="1">
              <a:off x="2500" y="3279"/>
              <a:ext cx="138" cy="95"/>
            </a:xfrm>
            <a:custGeom>
              <a:avLst/>
              <a:gdLst>
                <a:gd name="T0" fmla="*/ 173 w 963"/>
                <a:gd name="T1" fmla="*/ 4 h 592"/>
                <a:gd name="T2" fmla="*/ 50 w 963"/>
                <a:gd name="T3" fmla="*/ 140 h 592"/>
                <a:gd name="T4" fmla="*/ 51 w 963"/>
                <a:gd name="T5" fmla="*/ 206 h 592"/>
                <a:gd name="T6" fmla="*/ 0 w 963"/>
                <a:gd name="T7" fmla="*/ 278 h 592"/>
                <a:gd name="T8" fmla="*/ 27 w 963"/>
                <a:gd name="T9" fmla="*/ 348 h 592"/>
                <a:gd name="T10" fmla="*/ 78 w 963"/>
                <a:gd name="T11" fmla="*/ 412 h 592"/>
                <a:gd name="T12" fmla="*/ 137 w 963"/>
                <a:gd name="T13" fmla="*/ 464 h 592"/>
                <a:gd name="T14" fmla="*/ 205 w 963"/>
                <a:gd name="T15" fmla="*/ 511 h 592"/>
                <a:gd name="T16" fmla="*/ 293 w 963"/>
                <a:gd name="T17" fmla="*/ 552 h 592"/>
                <a:gd name="T18" fmla="*/ 391 w 963"/>
                <a:gd name="T19" fmla="*/ 581 h 592"/>
                <a:gd name="T20" fmla="*/ 493 w 963"/>
                <a:gd name="T21" fmla="*/ 592 h 592"/>
                <a:gd name="T22" fmla="*/ 590 w 963"/>
                <a:gd name="T23" fmla="*/ 581 h 592"/>
                <a:gd name="T24" fmla="*/ 676 w 963"/>
                <a:gd name="T25" fmla="*/ 543 h 592"/>
                <a:gd name="T26" fmla="*/ 746 w 963"/>
                <a:gd name="T27" fmla="*/ 474 h 592"/>
                <a:gd name="T28" fmla="*/ 784 w 963"/>
                <a:gd name="T29" fmla="*/ 425 h 592"/>
                <a:gd name="T30" fmla="*/ 824 w 963"/>
                <a:gd name="T31" fmla="*/ 385 h 592"/>
                <a:gd name="T32" fmla="*/ 864 w 963"/>
                <a:gd name="T33" fmla="*/ 346 h 592"/>
                <a:gd name="T34" fmla="*/ 902 w 963"/>
                <a:gd name="T35" fmla="*/ 304 h 592"/>
                <a:gd name="T36" fmla="*/ 937 w 963"/>
                <a:gd name="T37" fmla="*/ 250 h 592"/>
                <a:gd name="T38" fmla="*/ 963 w 963"/>
                <a:gd name="T39" fmla="*/ 181 h 592"/>
                <a:gd name="T40" fmla="*/ 918 w 963"/>
                <a:gd name="T41" fmla="*/ 174 h 592"/>
                <a:gd name="T42" fmla="*/ 847 w 963"/>
                <a:gd name="T43" fmla="*/ 221 h 592"/>
                <a:gd name="T44" fmla="*/ 788 w 963"/>
                <a:gd name="T45" fmla="*/ 280 h 592"/>
                <a:gd name="T46" fmla="*/ 763 w 963"/>
                <a:gd name="T47" fmla="*/ 339 h 592"/>
                <a:gd name="T48" fmla="*/ 723 w 963"/>
                <a:gd name="T49" fmla="*/ 396 h 592"/>
                <a:gd name="T50" fmla="*/ 647 w 963"/>
                <a:gd name="T51" fmla="*/ 426 h 592"/>
                <a:gd name="T52" fmla="*/ 567 w 963"/>
                <a:gd name="T53" fmla="*/ 432 h 592"/>
                <a:gd name="T54" fmla="*/ 489 w 963"/>
                <a:gd name="T55" fmla="*/ 420 h 592"/>
                <a:gd name="T56" fmla="*/ 413 w 963"/>
                <a:gd name="T57" fmla="*/ 391 h 592"/>
                <a:gd name="T58" fmla="*/ 344 w 963"/>
                <a:gd name="T59" fmla="*/ 347 h 592"/>
                <a:gd name="T60" fmla="*/ 284 w 963"/>
                <a:gd name="T61" fmla="*/ 291 h 592"/>
                <a:gd name="T62" fmla="*/ 257 w 963"/>
                <a:gd name="T63" fmla="*/ 249 h 592"/>
                <a:gd name="T64" fmla="*/ 305 w 963"/>
                <a:gd name="T65" fmla="*/ 265 h 592"/>
                <a:gd name="T66" fmla="*/ 388 w 963"/>
                <a:gd name="T67" fmla="*/ 298 h 592"/>
                <a:gd name="T68" fmla="*/ 476 w 963"/>
                <a:gd name="T69" fmla="*/ 321 h 592"/>
                <a:gd name="T70" fmla="*/ 564 w 963"/>
                <a:gd name="T71" fmla="*/ 330 h 592"/>
                <a:gd name="T72" fmla="*/ 649 w 963"/>
                <a:gd name="T73" fmla="*/ 321 h 592"/>
                <a:gd name="T74" fmla="*/ 727 w 963"/>
                <a:gd name="T75" fmla="*/ 289 h 592"/>
                <a:gd name="T76" fmla="*/ 793 w 963"/>
                <a:gd name="T77" fmla="*/ 230 h 592"/>
                <a:gd name="T78" fmla="*/ 817 w 963"/>
                <a:gd name="T79" fmla="*/ 163 h 592"/>
                <a:gd name="T80" fmla="*/ 757 w 963"/>
                <a:gd name="T81" fmla="*/ 150 h 592"/>
                <a:gd name="T82" fmla="*/ 683 w 963"/>
                <a:gd name="T83" fmla="*/ 151 h 592"/>
                <a:gd name="T84" fmla="*/ 605 w 963"/>
                <a:gd name="T85" fmla="*/ 144 h 592"/>
                <a:gd name="T86" fmla="*/ 531 w 963"/>
                <a:gd name="T87" fmla="*/ 128 h 592"/>
                <a:gd name="T88" fmla="*/ 209 w 963"/>
                <a:gd name="T89" fmla="*/ 7 h 5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3"/>
                <a:gd name="T136" fmla="*/ 0 h 592"/>
                <a:gd name="T137" fmla="*/ 963 w 963"/>
                <a:gd name="T138" fmla="*/ 592 h 59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3" h="592">
                  <a:moveTo>
                    <a:pt x="209" y="7"/>
                  </a:moveTo>
                  <a:lnTo>
                    <a:pt x="187" y="0"/>
                  </a:lnTo>
                  <a:lnTo>
                    <a:pt x="173" y="4"/>
                  </a:lnTo>
                  <a:lnTo>
                    <a:pt x="159" y="16"/>
                  </a:lnTo>
                  <a:lnTo>
                    <a:pt x="58" y="124"/>
                  </a:lnTo>
                  <a:lnTo>
                    <a:pt x="50" y="140"/>
                  </a:lnTo>
                  <a:lnTo>
                    <a:pt x="62" y="167"/>
                  </a:lnTo>
                  <a:lnTo>
                    <a:pt x="64" y="187"/>
                  </a:lnTo>
                  <a:lnTo>
                    <a:pt x="51" y="206"/>
                  </a:lnTo>
                  <a:lnTo>
                    <a:pt x="31" y="227"/>
                  </a:lnTo>
                  <a:lnTo>
                    <a:pt x="10" y="253"/>
                  </a:lnTo>
                  <a:lnTo>
                    <a:pt x="0" y="278"/>
                  </a:lnTo>
                  <a:lnTo>
                    <a:pt x="6" y="305"/>
                  </a:lnTo>
                  <a:lnTo>
                    <a:pt x="14" y="326"/>
                  </a:lnTo>
                  <a:lnTo>
                    <a:pt x="27" y="348"/>
                  </a:lnTo>
                  <a:lnTo>
                    <a:pt x="43" y="369"/>
                  </a:lnTo>
                  <a:lnTo>
                    <a:pt x="60" y="391"/>
                  </a:lnTo>
                  <a:lnTo>
                    <a:pt x="78" y="412"/>
                  </a:lnTo>
                  <a:lnTo>
                    <a:pt x="98" y="431"/>
                  </a:lnTo>
                  <a:lnTo>
                    <a:pt x="117" y="448"/>
                  </a:lnTo>
                  <a:lnTo>
                    <a:pt x="137" y="464"/>
                  </a:lnTo>
                  <a:lnTo>
                    <a:pt x="155" y="479"/>
                  </a:lnTo>
                  <a:lnTo>
                    <a:pt x="179" y="496"/>
                  </a:lnTo>
                  <a:lnTo>
                    <a:pt x="205" y="511"/>
                  </a:lnTo>
                  <a:lnTo>
                    <a:pt x="233" y="526"/>
                  </a:lnTo>
                  <a:lnTo>
                    <a:pt x="262" y="540"/>
                  </a:lnTo>
                  <a:lnTo>
                    <a:pt x="293" y="552"/>
                  </a:lnTo>
                  <a:lnTo>
                    <a:pt x="324" y="564"/>
                  </a:lnTo>
                  <a:lnTo>
                    <a:pt x="358" y="574"/>
                  </a:lnTo>
                  <a:lnTo>
                    <a:pt x="391" y="581"/>
                  </a:lnTo>
                  <a:lnTo>
                    <a:pt x="425" y="586"/>
                  </a:lnTo>
                  <a:lnTo>
                    <a:pt x="458" y="591"/>
                  </a:lnTo>
                  <a:lnTo>
                    <a:pt x="493" y="592"/>
                  </a:lnTo>
                  <a:lnTo>
                    <a:pt x="526" y="591"/>
                  </a:lnTo>
                  <a:lnTo>
                    <a:pt x="559" y="588"/>
                  </a:lnTo>
                  <a:lnTo>
                    <a:pt x="590" y="581"/>
                  </a:lnTo>
                  <a:lnTo>
                    <a:pt x="620" y="571"/>
                  </a:lnTo>
                  <a:lnTo>
                    <a:pt x="649" y="559"/>
                  </a:lnTo>
                  <a:lnTo>
                    <a:pt x="676" y="543"/>
                  </a:lnTo>
                  <a:lnTo>
                    <a:pt x="702" y="524"/>
                  </a:lnTo>
                  <a:lnTo>
                    <a:pt x="725" y="501"/>
                  </a:lnTo>
                  <a:lnTo>
                    <a:pt x="746" y="474"/>
                  </a:lnTo>
                  <a:lnTo>
                    <a:pt x="759" y="457"/>
                  </a:lnTo>
                  <a:lnTo>
                    <a:pt x="771" y="440"/>
                  </a:lnTo>
                  <a:lnTo>
                    <a:pt x="784" y="425"/>
                  </a:lnTo>
                  <a:lnTo>
                    <a:pt x="797" y="411"/>
                  </a:lnTo>
                  <a:lnTo>
                    <a:pt x="811" y="398"/>
                  </a:lnTo>
                  <a:lnTo>
                    <a:pt x="824" y="385"/>
                  </a:lnTo>
                  <a:lnTo>
                    <a:pt x="837" y="372"/>
                  </a:lnTo>
                  <a:lnTo>
                    <a:pt x="851" y="359"/>
                  </a:lnTo>
                  <a:lnTo>
                    <a:pt x="864" y="346"/>
                  </a:lnTo>
                  <a:lnTo>
                    <a:pt x="877" y="333"/>
                  </a:lnTo>
                  <a:lnTo>
                    <a:pt x="889" y="319"/>
                  </a:lnTo>
                  <a:lnTo>
                    <a:pt x="902" y="304"/>
                  </a:lnTo>
                  <a:lnTo>
                    <a:pt x="914" y="287"/>
                  </a:lnTo>
                  <a:lnTo>
                    <a:pt x="926" y="269"/>
                  </a:lnTo>
                  <a:lnTo>
                    <a:pt x="937" y="250"/>
                  </a:lnTo>
                  <a:lnTo>
                    <a:pt x="948" y="228"/>
                  </a:lnTo>
                  <a:lnTo>
                    <a:pt x="957" y="204"/>
                  </a:lnTo>
                  <a:lnTo>
                    <a:pt x="963" y="181"/>
                  </a:lnTo>
                  <a:lnTo>
                    <a:pt x="957" y="165"/>
                  </a:lnTo>
                  <a:lnTo>
                    <a:pt x="942" y="163"/>
                  </a:lnTo>
                  <a:lnTo>
                    <a:pt x="918" y="174"/>
                  </a:lnTo>
                  <a:lnTo>
                    <a:pt x="894" y="188"/>
                  </a:lnTo>
                  <a:lnTo>
                    <a:pt x="870" y="204"/>
                  </a:lnTo>
                  <a:lnTo>
                    <a:pt x="847" y="221"/>
                  </a:lnTo>
                  <a:lnTo>
                    <a:pt x="825" y="238"/>
                  </a:lnTo>
                  <a:lnTo>
                    <a:pt x="806" y="258"/>
                  </a:lnTo>
                  <a:lnTo>
                    <a:pt x="788" y="280"/>
                  </a:lnTo>
                  <a:lnTo>
                    <a:pt x="771" y="305"/>
                  </a:lnTo>
                  <a:lnTo>
                    <a:pt x="764" y="321"/>
                  </a:lnTo>
                  <a:lnTo>
                    <a:pt x="763" y="339"/>
                  </a:lnTo>
                  <a:lnTo>
                    <a:pt x="763" y="365"/>
                  </a:lnTo>
                  <a:lnTo>
                    <a:pt x="747" y="381"/>
                  </a:lnTo>
                  <a:lnTo>
                    <a:pt x="723" y="396"/>
                  </a:lnTo>
                  <a:lnTo>
                    <a:pt x="698" y="408"/>
                  </a:lnTo>
                  <a:lnTo>
                    <a:pt x="673" y="418"/>
                  </a:lnTo>
                  <a:lnTo>
                    <a:pt x="647" y="426"/>
                  </a:lnTo>
                  <a:lnTo>
                    <a:pt x="620" y="430"/>
                  </a:lnTo>
                  <a:lnTo>
                    <a:pt x="594" y="432"/>
                  </a:lnTo>
                  <a:lnTo>
                    <a:pt x="567" y="432"/>
                  </a:lnTo>
                  <a:lnTo>
                    <a:pt x="541" y="430"/>
                  </a:lnTo>
                  <a:lnTo>
                    <a:pt x="514" y="427"/>
                  </a:lnTo>
                  <a:lnTo>
                    <a:pt x="489" y="420"/>
                  </a:lnTo>
                  <a:lnTo>
                    <a:pt x="463" y="413"/>
                  </a:lnTo>
                  <a:lnTo>
                    <a:pt x="437" y="402"/>
                  </a:lnTo>
                  <a:lnTo>
                    <a:pt x="413" y="391"/>
                  </a:lnTo>
                  <a:lnTo>
                    <a:pt x="388" y="378"/>
                  </a:lnTo>
                  <a:lnTo>
                    <a:pt x="365" y="363"/>
                  </a:lnTo>
                  <a:lnTo>
                    <a:pt x="344" y="347"/>
                  </a:lnTo>
                  <a:lnTo>
                    <a:pt x="322" y="330"/>
                  </a:lnTo>
                  <a:lnTo>
                    <a:pt x="303" y="311"/>
                  </a:lnTo>
                  <a:lnTo>
                    <a:pt x="284" y="291"/>
                  </a:lnTo>
                  <a:lnTo>
                    <a:pt x="267" y="270"/>
                  </a:lnTo>
                  <a:lnTo>
                    <a:pt x="259" y="255"/>
                  </a:lnTo>
                  <a:lnTo>
                    <a:pt x="257" y="249"/>
                  </a:lnTo>
                  <a:lnTo>
                    <a:pt x="264" y="247"/>
                  </a:lnTo>
                  <a:lnTo>
                    <a:pt x="279" y="253"/>
                  </a:lnTo>
                  <a:lnTo>
                    <a:pt x="305" y="265"/>
                  </a:lnTo>
                  <a:lnTo>
                    <a:pt x="332" y="277"/>
                  </a:lnTo>
                  <a:lnTo>
                    <a:pt x="359" y="289"/>
                  </a:lnTo>
                  <a:lnTo>
                    <a:pt x="388" y="298"/>
                  </a:lnTo>
                  <a:lnTo>
                    <a:pt x="417" y="307"/>
                  </a:lnTo>
                  <a:lnTo>
                    <a:pt x="446" y="314"/>
                  </a:lnTo>
                  <a:lnTo>
                    <a:pt x="476" y="321"/>
                  </a:lnTo>
                  <a:lnTo>
                    <a:pt x="506" y="325"/>
                  </a:lnTo>
                  <a:lnTo>
                    <a:pt x="535" y="328"/>
                  </a:lnTo>
                  <a:lnTo>
                    <a:pt x="564" y="330"/>
                  </a:lnTo>
                  <a:lnTo>
                    <a:pt x="593" y="330"/>
                  </a:lnTo>
                  <a:lnTo>
                    <a:pt x="622" y="326"/>
                  </a:lnTo>
                  <a:lnTo>
                    <a:pt x="649" y="321"/>
                  </a:lnTo>
                  <a:lnTo>
                    <a:pt x="676" y="312"/>
                  </a:lnTo>
                  <a:lnTo>
                    <a:pt x="702" y="303"/>
                  </a:lnTo>
                  <a:lnTo>
                    <a:pt x="727" y="289"/>
                  </a:lnTo>
                  <a:lnTo>
                    <a:pt x="751" y="272"/>
                  </a:lnTo>
                  <a:lnTo>
                    <a:pt x="773" y="253"/>
                  </a:lnTo>
                  <a:lnTo>
                    <a:pt x="793" y="230"/>
                  </a:lnTo>
                  <a:lnTo>
                    <a:pt x="811" y="204"/>
                  </a:lnTo>
                  <a:lnTo>
                    <a:pt x="821" y="182"/>
                  </a:lnTo>
                  <a:lnTo>
                    <a:pt x="817" y="163"/>
                  </a:lnTo>
                  <a:lnTo>
                    <a:pt x="802" y="150"/>
                  </a:lnTo>
                  <a:lnTo>
                    <a:pt x="780" y="148"/>
                  </a:lnTo>
                  <a:lnTo>
                    <a:pt x="757" y="150"/>
                  </a:lnTo>
                  <a:lnTo>
                    <a:pt x="733" y="151"/>
                  </a:lnTo>
                  <a:lnTo>
                    <a:pt x="708" y="151"/>
                  </a:lnTo>
                  <a:lnTo>
                    <a:pt x="683" y="151"/>
                  </a:lnTo>
                  <a:lnTo>
                    <a:pt x="657" y="149"/>
                  </a:lnTo>
                  <a:lnTo>
                    <a:pt x="631" y="147"/>
                  </a:lnTo>
                  <a:lnTo>
                    <a:pt x="605" y="144"/>
                  </a:lnTo>
                  <a:lnTo>
                    <a:pt x="579" y="140"/>
                  </a:lnTo>
                  <a:lnTo>
                    <a:pt x="554" y="134"/>
                  </a:lnTo>
                  <a:lnTo>
                    <a:pt x="531" y="128"/>
                  </a:lnTo>
                  <a:lnTo>
                    <a:pt x="507" y="121"/>
                  </a:lnTo>
                  <a:lnTo>
                    <a:pt x="485" y="114"/>
                  </a:lnTo>
                  <a:lnTo>
                    <a:pt x="209" y="7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2" name="Freeform 21"/>
            <p:cNvSpPr>
              <a:spLocks noChangeAspect="1"/>
            </p:cNvSpPr>
            <p:nvPr/>
          </p:nvSpPr>
          <p:spPr bwMode="auto">
            <a:xfrm flipH="1">
              <a:off x="2755" y="3364"/>
              <a:ext cx="8" cy="7"/>
            </a:xfrm>
            <a:custGeom>
              <a:avLst/>
              <a:gdLst>
                <a:gd name="T0" fmla="*/ 4 w 50"/>
                <a:gd name="T1" fmla="*/ 41 h 46"/>
                <a:gd name="T2" fmla="*/ 0 w 50"/>
                <a:gd name="T3" fmla="*/ 33 h 46"/>
                <a:gd name="T4" fmla="*/ 2 w 50"/>
                <a:gd name="T5" fmla="*/ 10 h 46"/>
                <a:gd name="T6" fmla="*/ 10 w 50"/>
                <a:gd name="T7" fmla="*/ 0 h 46"/>
                <a:gd name="T8" fmla="*/ 22 w 50"/>
                <a:gd name="T9" fmla="*/ 3 h 46"/>
                <a:gd name="T10" fmla="*/ 38 w 50"/>
                <a:gd name="T11" fmla="*/ 18 h 46"/>
                <a:gd name="T12" fmla="*/ 50 w 50"/>
                <a:gd name="T13" fmla="*/ 36 h 46"/>
                <a:gd name="T14" fmla="*/ 45 w 50"/>
                <a:gd name="T15" fmla="*/ 45 h 46"/>
                <a:gd name="T16" fmla="*/ 26 w 50"/>
                <a:gd name="T17" fmla="*/ 46 h 46"/>
                <a:gd name="T18" fmla="*/ 4 w 50"/>
                <a:gd name="T19" fmla="*/ 4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6"/>
                <a:gd name="T32" fmla="*/ 50 w 50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6">
                  <a:moveTo>
                    <a:pt x="4" y="41"/>
                  </a:moveTo>
                  <a:lnTo>
                    <a:pt x="0" y="33"/>
                  </a:lnTo>
                  <a:lnTo>
                    <a:pt x="2" y="10"/>
                  </a:lnTo>
                  <a:lnTo>
                    <a:pt x="10" y="0"/>
                  </a:lnTo>
                  <a:lnTo>
                    <a:pt x="22" y="3"/>
                  </a:lnTo>
                  <a:lnTo>
                    <a:pt x="38" y="18"/>
                  </a:lnTo>
                  <a:lnTo>
                    <a:pt x="50" y="36"/>
                  </a:lnTo>
                  <a:lnTo>
                    <a:pt x="45" y="45"/>
                  </a:lnTo>
                  <a:lnTo>
                    <a:pt x="26" y="46"/>
                  </a:lnTo>
                  <a:lnTo>
                    <a:pt x="4" y="4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18" name="AutoShape 10"/>
          <p:cNvSpPr>
            <a:spLocks noChangeArrowheads="1"/>
          </p:cNvSpPr>
          <p:nvPr/>
        </p:nvSpPr>
        <p:spPr bwMode="auto">
          <a:xfrm>
            <a:off x="4192588" y="388938"/>
            <a:ext cx="7661275" cy="2144712"/>
          </a:xfrm>
          <a:prstGeom prst="wedgeEllipseCallout">
            <a:avLst>
              <a:gd name="adj1" fmla="val -77519"/>
              <a:gd name="adj2" fmla="val 62583"/>
            </a:avLst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lIns="86393" tIns="43196" rIns="86393" bIns="43196" anchor="ctr"/>
          <a:lstStyle/>
          <a:p>
            <a:r>
              <a:rPr lang="ru-RU" sz="2400" b="1">
                <a:cs typeface="Times New Roman" pitchFamily="18" charset="0"/>
              </a:rPr>
              <a:t>импульс – действие - результат  =  ФГОС</a:t>
            </a:r>
            <a:endParaRPr lang="ru-RU" sz="2400" b="1">
              <a:cs typeface="Arial" charset="0"/>
            </a:endParaRPr>
          </a:p>
        </p:txBody>
      </p:sp>
      <p:pic>
        <p:nvPicPr>
          <p:cNvPr id="34819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161925"/>
            <a:ext cx="733425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23"/>
          <p:cNvSpPr txBox="1">
            <a:spLocks noChangeArrowheads="1"/>
          </p:cNvSpPr>
          <p:nvPr/>
        </p:nvSpPr>
        <p:spPr bwMode="auto">
          <a:xfrm>
            <a:off x="992188" y="4627563"/>
            <a:ext cx="1012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СОШ№50</a:t>
            </a:r>
          </a:p>
        </p:txBody>
      </p:sp>
      <p:sp>
        <p:nvSpPr>
          <p:cNvPr id="34821" name="TextBox 13"/>
          <p:cNvSpPr txBox="1">
            <a:spLocks noChangeArrowheads="1"/>
          </p:cNvSpPr>
          <p:nvPr/>
        </p:nvSpPr>
        <p:spPr bwMode="auto">
          <a:xfrm>
            <a:off x="8113713" y="4279900"/>
            <a:ext cx="327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Бам</a:t>
            </a:r>
            <a:r>
              <a:rPr lang="en-US" sz="3200" b="1">
                <a:latin typeface="Calibri" pitchFamily="34" charset="0"/>
              </a:rPr>
              <a:t>Book</a:t>
            </a:r>
            <a:endParaRPr lang="ru-RU" sz="3200" b="1">
              <a:latin typeface="Calibri" pitchFamily="34" charset="0"/>
            </a:endParaRPr>
          </a:p>
        </p:txBody>
      </p:sp>
      <p:sp>
        <p:nvSpPr>
          <p:cNvPr id="34822" name="TextBox 14"/>
          <p:cNvSpPr txBox="1">
            <a:spLocks noChangeArrowheads="1"/>
          </p:cNvSpPr>
          <p:nvPr/>
        </p:nvSpPr>
        <p:spPr bwMode="auto">
          <a:xfrm>
            <a:off x="4054475" y="2863850"/>
            <a:ext cx="18938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WOMUP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34823" name="TextBox 15"/>
          <p:cNvSpPr txBox="1">
            <a:spLocks noChangeArrowheads="1"/>
          </p:cNvSpPr>
          <p:nvPr/>
        </p:nvSpPr>
        <p:spPr bwMode="auto">
          <a:xfrm>
            <a:off x="5249863" y="3541713"/>
            <a:ext cx="3416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Club of Wet Paper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4130675" y="4902200"/>
            <a:ext cx="64785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Calibri" pitchFamily="34" charset="0"/>
                <a:hlinkClick r:id="rId3" action="ppaction://hlinkfile"/>
              </a:rPr>
              <a:t>Улица Искусств</a:t>
            </a:r>
            <a:endParaRPr lang="ru-RU" sz="3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981075" y="296863"/>
            <a:ext cx="6400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Ссылки на перечисленные События</a:t>
            </a:r>
          </a:p>
        </p:txBody>
      </p:sp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969963" y="858838"/>
            <a:ext cx="578326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Apple Day</a:t>
            </a:r>
            <a:endParaRPr lang="ru-RU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http://school50.perm.ru/outlession/measures/2011/1323</a:t>
            </a:r>
            <a:endParaRPr lang="ru-RU" u="sng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3"/>
              </a:rPr>
              <a:t>http://school50.perm.ru/outlession/measures/2011/1322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Christmas Train</a:t>
            </a:r>
            <a:endParaRPr lang="ru-RU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4"/>
              </a:rPr>
              <a:t>http://school50.perm.ru/outlession/measures/2011/1307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Christmas Train</a:t>
            </a:r>
            <a:endParaRPr lang="ru-RU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5"/>
              </a:rPr>
              <a:t>http://school50.perm.ru/outlession/measures/2011/1303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 </a:t>
            </a:r>
            <a:r>
              <a:rPr lang="ru-RU">
                <a:latin typeface="Calibri" pitchFamily="34" charset="0"/>
              </a:rPr>
              <a:t>фестиваль </a:t>
            </a:r>
            <a:r>
              <a:rPr lang="en-US">
                <a:latin typeface="Calibri" pitchFamily="34" charset="0"/>
              </a:rPr>
              <a:t>WOMUP</a:t>
            </a:r>
            <a:endParaRPr lang="ru-RU">
              <a:latin typeface="Calibri" pitchFamily="34" charset="0"/>
            </a:endParaRPr>
          </a:p>
          <a:p>
            <a:r>
              <a:rPr lang="en-US" u="sng">
                <a:latin typeface="Calibri" pitchFamily="34" charset="0"/>
                <a:hlinkClick r:id="rId6"/>
              </a:rPr>
              <a:t>http</a:t>
            </a:r>
            <a:r>
              <a:rPr lang="ru-RU" u="sng">
                <a:latin typeface="Calibri" pitchFamily="34" charset="0"/>
                <a:hlinkClick r:id="rId6"/>
              </a:rPr>
              <a:t>://</a:t>
            </a:r>
            <a:r>
              <a:rPr lang="en-US" u="sng">
                <a:latin typeface="Calibri" pitchFamily="34" charset="0"/>
                <a:hlinkClick r:id="rId6"/>
              </a:rPr>
              <a:t>school</a:t>
            </a:r>
            <a:r>
              <a:rPr lang="ru-RU" u="sng">
                <a:latin typeface="Calibri" pitchFamily="34" charset="0"/>
                <a:hlinkClick r:id="rId6"/>
              </a:rPr>
              <a:t>50.</a:t>
            </a:r>
            <a:r>
              <a:rPr lang="en-US" u="sng">
                <a:latin typeface="Calibri" pitchFamily="34" charset="0"/>
                <a:hlinkClick r:id="rId6"/>
              </a:rPr>
              <a:t>perm</a:t>
            </a:r>
            <a:r>
              <a:rPr lang="ru-RU" u="sng">
                <a:latin typeface="Calibri" pitchFamily="34" charset="0"/>
                <a:hlinkClick r:id="rId6"/>
              </a:rPr>
              <a:t>.</a:t>
            </a:r>
            <a:r>
              <a:rPr lang="en-US" u="sng">
                <a:latin typeface="Calibri" pitchFamily="34" charset="0"/>
                <a:hlinkClick r:id="rId6"/>
              </a:rPr>
              <a:t>ru</a:t>
            </a:r>
            <a:r>
              <a:rPr lang="ru-RU" u="sng">
                <a:latin typeface="Calibri" pitchFamily="34" charset="0"/>
                <a:hlinkClick r:id="rId6"/>
              </a:rPr>
              <a:t>/</a:t>
            </a:r>
            <a:r>
              <a:rPr lang="en-US" u="sng">
                <a:latin typeface="Calibri" pitchFamily="34" charset="0"/>
                <a:hlinkClick r:id="rId6"/>
              </a:rPr>
              <a:t>outlession</a:t>
            </a:r>
            <a:r>
              <a:rPr lang="ru-RU" u="sng">
                <a:latin typeface="Calibri" pitchFamily="34" charset="0"/>
                <a:hlinkClick r:id="rId6"/>
              </a:rPr>
              <a:t>/</a:t>
            </a:r>
            <a:r>
              <a:rPr lang="en-US" u="sng">
                <a:latin typeface="Calibri" pitchFamily="34" charset="0"/>
                <a:hlinkClick r:id="rId6"/>
              </a:rPr>
              <a:t>measures</a:t>
            </a:r>
            <a:r>
              <a:rPr lang="ru-RU" u="sng">
                <a:latin typeface="Calibri" pitchFamily="34" charset="0"/>
                <a:hlinkClick r:id="rId6"/>
              </a:rPr>
              <a:t>/2011/1256</a:t>
            </a:r>
            <a:endParaRPr lang="ru-RU" u="sng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Фестиваль музыки и поэзии</a:t>
            </a:r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7"/>
              </a:rPr>
              <a:t>http://school50.perm.ru/study/progress/2011/1439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INCREDIBLE DAY</a:t>
            </a:r>
          </a:p>
          <a:p>
            <a:r>
              <a:rPr lang="ru-RU">
                <a:latin typeface="Calibri" pitchFamily="34" charset="0"/>
                <a:hlinkClick r:id="rId8"/>
              </a:rPr>
              <a:t>http://school50.perm.ru/1403/1624/1760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MERRY CHRISTMAS MESS</a:t>
            </a:r>
          </a:p>
          <a:p>
            <a:r>
              <a:rPr lang="ru-RU">
                <a:latin typeface="Calibri" pitchFamily="34" charset="0"/>
                <a:hlinkClick r:id="rId9"/>
              </a:rPr>
              <a:t>http://school50.perm.ru/1403/1624/1698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  <a:hlinkClick r:id="rId10"/>
              </a:rPr>
              <a:t>http://school50.perm.ru/1403/1624/1684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мелодекламация к Дню Победы</a:t>
            </a:r>
          </a:p>
          <a:p>
            <a:r>
              <a:rPr lang="ru-RU">
                <a:latin typeface="Calibri" pitchFamily="34" charset="0"/>
              </a:rPr>
              <a:t>Литературная гостиная «Память сердца»</a:t>
            </a:r>
          </a:p>
          <a:p>
            <a:r>
              <a:rPr lang="ru-RU" u="sng">
                <a:latin typeface="Calibri" pitchFamily="34" charset="0"/>
                <a:hlinkClick r:id="rId11"/>
              </a:rPr>
              <a:t>http://school50.perm.ru/parents/meropriyatiya/1613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6797675" y="782638"/>
            <a:ext cx="489108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 гостях у Л.Кэрролла</a:t>
            </a:r>
          </a:p>
          <a:p>
            <a:r>
              <a:rPr lang="ru-RU" u="sng">
                <a:latin typeface="Calibri" pitchFamily="34" charset="0"/>
                <a:hlinkClick r:id="rId12"/>
              </a:rPr>
              <a:t>http://school50.perm.ru/1403/1624/2013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Шекспир-400 лет</a:t>
            </a:r>
          </a:p>
          <a:p>
            <a:r>
              <a:rPr lang="ru-RU" u="sng">
                <a:latin typeface="Calibri" pitchFamily="34" charset="0"/>
                <a:hlinkClick r:id="rId13"/>
              </a:rPr>
              <a:t>http://school50.perm.ru/1403/1624/2014</a:t>
            </a:r>
            <a:endParaRPr lang="ru-RU" u="sng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проект 8классых-Льюс Кэрролл</a:t>
            </a:r>
          </a:p>
          <a:p>
            <a:r>
              <a:rPr lang="ru-RU" u="sng">
                <a:latin typeface="Calibri" pitchFamily="34" charset="0"/>
                <a:hlinkClick r:id="rId14"/>
              </a:rPr>
              <a:t>http://school50.perm.ru/1403/1624/1980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НемАн-1</a:t>
            </a:r>
          </a:p>
          <a:p>
            <a:r>
              <a:rPr lang="ru-RU" u="sng">
                <a:latin typeface="Calibri" pitchFamily="34" charset="0"/>
                <a:hlinkClick r:id="rId15"/>
              </a:rPr>
              <a:t>http://school50.perm.ru/1403/1624/1965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рождественский экспресс</a:t>
            </a:r>
          </a:p>
          <a:p>
            <a:r>
              <a:rPr lang="ru-RU" u="sng">
                <a:latin typeface="Calibri" pitchFamily="34" charset="0"/>
                <a:hlinkClick r:id="rId16"/>
              </a:rPr>
              <a:t>http://school50.perm.ru/1403/1624/1932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новогодний переполох</a:t>
            </a:r>
          </a:p>
          <a:p>
            <a:r>
              <a:rPr lang="ru-RU" u="sng">
                <a:latin typeface="Calibri" pitchFamily="34" charset="0"/>
                <a:hlinkClick r:id="rId17"/>
              </a:rPr>
              <a:t>http://school50.perm.ru/1403/1624/1929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6731000" y="1985963"/>
            <a:ext cx="51847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000000"/>
                </a:solidFill>
              </a:rPr>
              <a:t>«Человек — есть не то, что он есть, а то, чем он может стать. Ресурс развития человека заложен в нем самом».</a:t>
            </a:r>
          </a:p>
          <a:p>
            <a:r>
              <a:rPr lang="ru-RU" i="1">
                <a:solidFill>
                  <a:srgbClr val="000000"/>
                </a:solidFill>
              </a:rPr>
              <a:t>Роджерс</a:t>
            </a:r>
            <a:r>
              <a:rPr lang="en-US" i="1">
                <a:solidFill>
                  <a:srgbClr val="000000"/>
                </a:solidFill>
              </a:rPr>
              <a:t> </a:t>
            </a:r>
            <a:r>
              <a:rPr lang="ru-RU" i="1">
                <a:solidFill>
                  <a:srgbClr val="000000"/>
                </a:solidFill>
              </a:rPr>
              <a:t>Карл, американский психолог, создатель «я-концепции».</a:t>
            </a:r>
            <a:endParaRPr lang="ru-RU">
              <a:latin typeface="Calibri" pitchFamily="34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07963" y="193675"/>
            <a:ext cx="109029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Учитель иностранного языка школы № 50 учитель 21 века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054100" y="4702175"/>
            <a:ext cx="8604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alibri" pitchFamily="34" charset="0"/>
              </a:rPr>
              <a:t/>
            </a:r>
            <a:br>
              <a:rPr lang="ru-RU" sz="1600">
                <a:latin typeface="Calibri" pitchFamily="34" charset="0"/>
              </a:rPr>
            </a:br>
            <a:r>
              <a:rPr lang="ru-RU" sz="1600">
                <a:latin typeface="Calibri" pitchFamily="34" charset="0"/>
              </a:rPr>
              <a:t> </a:t>
            </a:r>
          </a:p>
        </p:txBody>
      </p:sp>
      <p:pic>
        <p:nvPicPr>
          <p:cNvPr id="1536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09250" y="66675"/>
            <a:ext cx="13954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C:\Users\pro\Desktop\DSC_01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963" y="1525588"/>
            <a:ext cx="65119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3"/>
          <p:cNvGrpSpPr>
            <a:grpSpLocks/>
          </p:cNvGrpSpPr>
          <p:nvPr/>
        </p:nvGrpSpPr>
        <p:grpSpPr bwMode="auto">
          <a:xfrm>
            <a:off x="3033713" y="3016250"/>
            <a:ext cx="2001837" cy="2941638"/>
            <a:chOff x="2364" y="3153"/>
            <a:chExt cx="488" cy="747"/>
          </a:xfrm>
        </p:grpSpPr>
        <p:sp>
          <p:nvSpPr>
            <p:cNvPr id="16387" name="Freeform 14"/>
            <p:cNvSpPr>
              <a:spLocks noChangeAspect="1"/>
            </p:cNvSpPr>
            <p:nvPr/>
          </p:nvSpPr>
          <p:spPr bwMode="auto">
            <a:xfrm flipH="1">
              <a:off x="2448" y="3153"/>
              <a:ext cx="404" cy="747"/>
            </a:xfrm>
            <a:custGeom>
              <a:avLst/>
              <a:gdLst>
                <a:gd name="T0" fmla="*/ 1281 w 2817"/>
                <a:gd name="T1" fmla="*/ 1846 h 4693"/>
                <a:gd name="T2" fmla="*/ 958 w 2817"/>
                <a:gd name="T3" fmla="*/ 1639 h 4693"/>
                <a:gd name="T4" fmla="*/ 786 w 2817"/>
                <a:gd name="T5" fmla="*/ 1481 h 4693"/>
                <a:gd name="T6" fmla="*/ 398 w 2817"/>
                <a:gd name="T7" fmla="*/ 1082 h 4693"/>
                <a:gd name="T8" fmla="*/ 554 w 2817"/>
                <a:gd name="T9" fmla="*/ 1178 h 4693"/>
                <a:gd name="T10" fmla="*/ 400 w 2817"/>
                <a:gd name="T11" fmla="*/ 941 h 4693"/>
                <a:gd name="T12" fmla="*/ 105 w 2817"/>
                <a:gd name="T13" fmla="*/ 604 h 4693"/>
                <a:gd name="T14" fmla="*/ 9 w 2817"/>
                <a:gd name="T15" fmla="*/ 807 h 4693"/>
                <a:gd name="T16" fmla="*/ 972 w 2817"/>
                <a:gd name="T17" fmla="*/ 1897 h 4693"/>
                <a:gd name="T18" fmla="*/ 1097 w 2817"/>
                <a:gd name="T19" fmla="*/ 2189 h 4693"/>
                <a:gd name="T20" fmla="*/ 1017 w 2817"/>
                <a:gd name="T21" fmla="*/ 2368 h 4693"/>
                <a:gd name="T22" fmla="*/ 924 w 2817"/>
                <a:gd name="T23" fmla="*/ 2569 h 4693"/>
                <a:gd name="T24" fmla="*/ 779 w 2817"/>
                <a:gd name="T25" fmla="*/ 2865 h 4693"/>
                <a:gd name="T26" fmla="*/ 643 w 2817"/>
                <a:gd name="T27" fmla="*/ 3123 h 4693"/>
                <a:gd name="T28" fmla="*/ 537 w 2817"/>
                <a:gd name="T29" fmla="*/ 3353 h 4693"/>
                <a:gd name="T30" fmla="*/ 410 w 2817"/>
                <a:gd name="T31" fmla="*/ 3577 h 4693"/>
                <a:gd name="T32" fmla="*/ 275 w 2817"/>
                <a:gd name="T33" fmla="*/ 3858 h 4693"/>
                <a:gd name="T34" fmla="*/ 135 w 2817"/>
                <a:gd name="T35" fmla="*/ 4128 h 4693"/>
                <a:gd name="T36" fmla="*/ 240 w 2817"/>
                <a:gd name="T37" fmla="*/ 4193 h 4693"/>
                <a:gd name="T38" fmla="*/ 337 w 2817"/>
                <a:gd name="T39" fmla="*/ 4345 h 4693"/>
                <a:gd name="T40" fmla="*/ 536 w 2817"/>
                <a:gd name="T41" fmla="*/ 4484 h 4693"/>
                <a:gd name="T42" fmla="*/ 774 w 2817"/>
                <a:gd name="T43" fmla="*/ 4581 h 4693"/>
                <a:gd name="T44" fmla="*/ 1447 w 2817"/>
                <a:gd name="T45" fmla="*/ 4693 h 4693"/>
                <a:gd name="T46" fmla="*/ 2188 w 2817"/>
                <a:gd name="T47" fmla="*/ 4590 h 4693"/>
                <a:gd name="T48" fmla="*/ 2639 w 2817"/>
                <a:gd name="T49" fmla="*/ 4398 h 4693"/>
                <a:gd name="T50" fmla="*/ 2816 w 2817"/>
                <a:gd name="T51" fmla="*/ 4229 h 4693"/>
                <a:gd name="T52" fmla="*/ 2695 w 2817"/>
                <a:gd name="T53" fmla="*/ 4232 h 4693"/>
                <a:gd name="T54" fmla="*/ 2438 w 2817"/>
                <a:gd name="T55" fmla="*/ 4371 h 4693"/>
                <a:gd name="T56" fmla="*/ 2243 w 2817"/>
                <a:gd name="T57" fmla="*/ 4405 h 4693"/>
                <a:gd name="T58" fmla="*/ 2037 w 2817"/>
                <a:gd name="T59" fmla="*/ 4468 h 4693"/>
                <a:gd name="T60" fmla="*/ 1694 w 2817"/>
                <a:gd name="T61" fmla="*/ 4477 h 4693"/>
                <a:gd name="T62" fmla="*/ 1317 w 2817"/>
                <a:gd name="T63" fmla="*/ 4482 h 4693"/>
                <a:gd name="T64" fmla="*/ 1062 w 2817"/>
                <a:gd name="T65" fmla="*/ 4438 h 4693"/>
                <a:gd name="T66" fmla="*/ 815 w 2817"/>
                <a:gd name="T67" fmla="*/ 4357 h 4693"/>
                <a:gd name="T68" fmla="*/ 457 w 2817"/>
                <a:gd name="T69" fmla="*/ 4122 h 4693"/>
                <a:gd name="T70" fmla="*/ 301 w 2817"/>
                <a:gd name="T71" fmla="*/ 4102 h 4693"/>
                <a:gd name="T72" fmla="*/ 452 w 2817"/>
                <a:gd name="T73" fmla="*/ 3798 h 4693"/>
                <a:gd name="T74" fmla="*/ 640 w 2817"/>
                <a:gd name="T75" fmla="*/ 3392 h 4693"/>
                <a:gd name="T76" fmla="*/ 871 w 2817"/>
                <a:gd name="T77" fmla="*/ 2958 h 4693"/>
                <a:gd name="T78" fmla="*/ 1040 w 2817"/>
                <a:gd name="T79" fmla="*/ 2655 h 4693"/>
                <a:gd name="T80" fmla="*/ 1139 w 2817"/>
                <a:gd name="T81" fmla="*/ 2423 h 4693"/>
                <a:gd name="T82" fmla="*/ 1230 w 2817"/>
                <a:gd name="T83" fmla="*/ 2241 h 4693"/>
                <a:gd name="T84" fmla="*/ 1333 w 2817"/>
                <a:gd name="T85" fmla="*/ 2045 h 4693"/>
                <a:gd name="T86" fmla="*/ 1500 w 2817"/>
                <a:gd name="T87" fmla="*/ 1779 h 4693"/>
                <a:gd name="T88" fmla="*/ 1658 w 2817"/>
                <a:gd name="T89" fmla="*/ 1719 h 4693"/>
                <a:gd name="T90" fmla="*/ 2041 w 2817"/>
                <a:gd name="T91" fmla="*/ 1747 h 4693"/>
                <a:gd name="T92" fmla="*/ 2370 w 2817"/>
                <a:gd name="T93" fmla="*/ 1562 h 4693"/>
                <a:gd name="T94" fmla="*/ 2594 w 2817"/>
                <a:gd name="T95" fmla="*/ 1355 h 4693"/>
                <a:gd name="T96" fmla="*/ 2724 w 2817"/>
                <a:gd name="T97" fmla="*/ 1128 h 4693"/>
                <a:gd name="T98" fmla="*/ 2765 w 2817"/>
                <a:gd name="T99" fmla="*/ 792 h 4693"/>
                <a:gd name="T100" fmla="*/ 2742 w 2817"/>
                <a:gd name="T101" fmla="*/ 517 h 4693"/>
                <a:gd name="T102" fmla="*/ 2542 w 2817"/>
                <a:gd name="T103" fmla="*/ 131 h 4693"/>
                <a:gd name="T104" fmla="*/ 2057 w 2817"/>
                <a:gd name="T105" fmla="*/ 7 h 4693"/>
                <a:gd name="T106" fmla="*/ 1655 w 2817"/>
                <a:gd name="T107" fmla="*/ 180 h 4693"/>
                <a:gd name="T108" fmla="*/ 1491 w 2817"/>
                <a:gd name="T109" fmla="*/ 341 h 4693"/>
                <a:gd name="T110" fmla="*/ 1393 w 2817"/>
                <a:gd name="T111" fmla="*/ 444 h 4693"/>
                <a:gd name="T112" fmla="*/ 1217 w 2817"/>
                <a:gd name="T113" fmla="*/ 767 h 4693"/>
                <a:gd name="T114" fmla="*/ 1190 w 2817"/>
                <a:gd name="T115" fmla="*/ 981 h 4693"/>
                <a:gd name="T116" fmla="*/ 1250 w 2817"/>
                <a:gd name="T117" fmla="*/ 1248 h 46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17"/>
                <a:gd name="T178" fmla="*/ 0 h 4693"/>
                <a:gd name="T179" fmla="*/ 2817 w 2817"/>
                <a:gd name="T180" fmla="*/ 4693 h 46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17" h="4693">
                  <a:moveTo>
                    <a:pt x="1430" y="1585"/>
                  </a:moveTo>
                  <a:lnTo>
                    <a:pt x="1441" y="1607"/>
                  </a:lnTo>
                  <a:lnTo>
                    <a:pt x="1444" y="1622"/>
                  </a:lnTo>
                  <a:lnTo>
                    <a:pt x="1441" y="1636"/>
                  </a:lnTo>
                  <a:lnTo>
                    <a:pt x="1431" y="1655"/>
                  </a:lnTo>
                  <a:lnTo>
                    <a:pt x="1329" y="1815"/>
                  </a:lnTo>
                  <a:lnTo>
                    <a:pt x="1316" y="1833"/>
                  </a:lnTo>
                  <a:lnTo>
                    <a:pt x="1306" y="1843"/>
                  </a:lnTo>
                  <a:lnTo>
                    <a:pt x="1294" y="1847"/>
                  </a:lnTo>
                  <a:lnTo>
                    <a:pt x="1281" y="1846"/>
                  </a:lnTo>
                  <a:lnTo>
                    <a:pt x="1262" y="1839"/>
                  </a:lnTo>
                  <a:lnTo>
                    <a:pt x="1227" y="1836"/>
                  </a:lnTo>
                  <a:lnTo>
                    <a:pt x="1192" y="1829"/>
                  </a:lnTo>
                  <a:lnTo>
                    <a:pt x="1157" y="1800"/>
                  </a:lnTo>
                  <a:lnTo>
                    <a:pt x="1124" y="1769"/>
                  </a:lnTo>
                  <a:lnTo>
                    <a:pt x="1100" y="1751"/>
                  </a:lnTo>
                  <a:lnTo>
                    <a:pt x="1070" y="1727"/>
                  </a:lnTo>
                  <a:lnTo>
                    <a:pt x="1034" y="1700"/>
                  </a:lnTo>
                  <a:lnTo>
                    <a:pt x="996" y="1670"/>
                  </a:lnTo>
                  <a:lnTo>
                    <a:pt x="958" y="1639"/>
                  </a:lnTo>
                  <a:lnTo>
                    <a:pt x="923" y="1609"/>
                  </a:lnTo>
                  <a:lnTo>
                    <a:pt x="890" y="1580"/>
                  </a:lnTo>
                  <a:lnTo>
                    <a:pt x="865" y="1554"/>
                  </a:lnTo>
                  <a:lnTo>
                    <a:pt x="849" y="1533"/>
                  </a:lnTo>
                  <a:lnTo>
                    <a:pt x="833" y="1511"/>
                  </a:lnTo>
                  <a:lnTo>
                    <a:pt x="816" y="1512"/>
                  </a:lnTo>
                  <a:lnTo>
                    <a:pt x="790" y="1521"/>
                  </a:lnTo>
                  <a:lnTo>
                    <a:pt x="777" y="1520"/>
                  </a:lnTo>
                  <a:lnTo>
                    <a:pt x="777" y="1508"/>
                  </a:lnTo>
                  <a:lnTo>
                    <a:pt x="786" y="1481"/>
                  </a:lnTo>
                  <a:lnTo>
                    <a:pt x="778" y="1462"/>
                  </a:lnTo>
                  <a:lnTo>
                    <a:pt x="762" y="1449"/>
                  </a:lnTo>
                  <a:lnTo>
                    <a:pt x="590" y="1222"/>
                  </a:lnTo>
                  <a:lnTo>
                    <a:pt x="574" y="1213"/>
                  </a:lnTo>
                  <a:lnTo>
                    <a:pt x="551" y="1213"/>
                  </a:lnTo>
                  <a:lnTo>
                    <a:pt x="526" y="1213"/>
                  </a:lnTo>
                  <a:lnTo>
                    <a:pt x="506" y="1203"/>
                  </a:lnTo>
                  <a:lnTo>
                    <a:pt x="419" y="1119"/>
                  </a:lnTo>
                  <a:lnTo>
                    <a:pt x="402" y="1099"/>
                  </a:lnTo>
                  <a:lnTo>
                    <a:pt x="398" y="1082"/>
                  </a:lnTo>
                  <a:lnTo>
                    <a:pt x="404" y="1069"/>
                  </a:lnTo>
                  <a:lnTo>
                    <a:pt x="418" y="1062"/>
                  </a:lnTo>
                  <a:lnTo>
                    <a:pt x="428" y="1066"/>
                  </a:lnTo>
                  <a:lnTo>
                    <a:pt x="477" y="1137"/>
                  </a:lnTo>
                  <a:lnTo>
                    <a:pt x="494" y="1150"/>
                  </a:lnTo>
                  <a:lnTo>
                    <a:pt x="514" y="1159"/>
                  </a:lnTo>
                  <a:lnTo>
                    <a:pt x="527" y="1173"/>
                  </a:lnTo>
                  <a:lnTo>
                    <a:pt x="537" y="1189"/>
                  </a:lnTo>
                  <a:lnTo>
                    <a:pt x="549" y="1191"/>
                  </a:lnTo>
                  <a:lnTo>
                    <a:pt x="554" y="1178"/>
                  </a:lnTo>
                  <a:lnTo>
                    <a:pt x="544" y="1156"/>
                  </a:lnTo>
                  <a:lnTo>
                    <a:pt x="526" y="1132"/>
                  </a:lnTo>
                  <a:lnTo>
                    <a:pt x="507" y="1108"/>
                  </a:lnTo>
                  <a:lnTo>
                    <a:pt x="487" y="1086"/>
                  </a:lnTo>
                  <a:lnTo>
                    <a:pt x="467" y="1064"/>
                  </a:lnTo>
                  <a:lnTo>
                    <a:pt x="447" y="1040"/>
                  </a:lnTo>
                  <a:lnTo>
                    <a:pt x="429" y="1017"/>
                  </a:lnTo>
                  <a:lnTo>
                    <a:pt x="415" y="991"/>
                  </a:lnTo>
                  <a:lnTo>
                    <a:pt x="405" y="963"/>
                  </a:lnTo>
                  <a:lnTo>
                    <a:pt x="400" y="941"/>
                  </a:lnTo>
                  <a:lnTo>
                    <a:pt x="383" y="925"/>
                  </a:lnTo>
                  <a:lnTo>
                    <a:pt x="325" y="853"/>
                  </a:lnTo>
                  <a:lnTo>
                    <a:pt x="223" y="719"/>
                  </a:lnTo>
                  <a:lnTo>
                    <a:pt x="162" y="638"/>
                  </a:lnTo>
                  <a:lnTo>
                    <a:pt x="153" y="622"/>
                  </a:lnTo>
                  <a:lnTo>
                    <a:pt x="143" y="611"/>
                  </a:lnTo>
                  <a:lnTo>
                    <a:pt x="134" y="604"/>
                  </a:lnTo>
                  <a:lnTo>
                    <a:pt x="126" y="601"/>
                  </a:lnTo>
                  <a:lnTo>
                    <a:pt x="116" y="601"/>
                  </a:lnTo>
                  <a:lnTo>
                    <a:pt x="105" y="604"/>
                  </a:lnTo>
                  <a:lnTo>
                    <a:pt x="94" y="611"/>
                  </a:lnTo>
                  <a:lnTo>
                    <a:pt x="82" y="620"/>
                  </a:lnTo>
                  <a:lnTo>
                    <a:pt x="68" y="631"/>
                  </a:lnTo>
                  <a:lnTo>
                    <a:pt x="38" y="659"/>
                  </a:lnTo>
                  <a:lnTo>
                    <a:pt x="11" y="689"/>
                  </a:lnTo>
                  <a:lnTo>
                    <a:pt x="2" y="703"/>
                  </a:lnTo>
                  <a:lnTo>
                    <a:pt x="0" y="721"/>
                  </a:lnTo>
                  <a:lnTo>
                    <a:pt x="0" y="750"/>
                  </a:lnTo>
                  <a:lnTo>
                    <a:pt x="0" y="781"/>
                  </a:lnTo>
                  <a:lnTo>
                    <a:pt x="9" y="807"/>
                  </a:lnTo>
                  <a:lnTo>
                    <a:pt x="656" y="1594"/>
                  </a:lnTo>
                  <a:lnTo>
                    <a:pt x="688" y="1631"/>
                  </a:lnTo>
                  <a:lnTo>
                    <a:pt x="735" y="1684"/>
                  </a:lnTo>
                  <a:lnTo>
                    <a:pt x="781" y="1732"/>
                  </a:lnTo>
                  <a:lnTo>
                    <a:pt x="813" y="1760"/>
                  </a:lnTo>
                  <a:lnTo>
                    <a:pt x="844" y="1769"/>
                  </a:lnTo>
                  <a:lnTo>
                    <a:pt x="868" y="1774"/>
                  </a:lnTo>
                  <a:lnTo>
                    <a:pt x="873" y="1796"/>
                  </a:lnTo>
                  <a:lnTo>
                    <a:pt x="888" y="1823"/>
                  </a:lnTo>
                  <a:lnTo>
                    <a:pt x="972" y="1897"/>
                  </a:lnTo>
                  <a:lnTo>
                    <a:pt x="1054" y="1974"/>
                  </a:lnTo>
                  <a:lnTo>
                    <a:pt x="1136" y="2052"/>
                  </a:lnTo>
                  <a:lnTo>
                    <a:pt x="1149" y="2066"/>
                  </a:lnTo>
                  <a:lnTo>
                    <a:pt x="1154" y="2079"/>
                  </a:lnTo>
                  <a:lnTo>
                    <a:pt x="1152" y="2095"/>
                  </a:lnTo>
                  <a:lnTo>
                    <a:pt x="1141" y="2120"/>
                  </a:lnTo>
                  <a:lnTo>
                    <a:pt x="1125" y="2144"/>
                  </a:lnTo>
                  <a:lnTo>
                    <a:pt x="1112" y="2149"/>
                  </a:lnTo>
                  <a:lnTo>
                    <a:pt x="1103" y="2158"/>
                  </a:lnTo>
                  <a:lnTo>
                    <a:pt x="1097" y="2189"/>
                  </a:lnTo>
                  <a:lnTo>
                    <a:pt x="1094" y="2203"/>
                  </a:lnTo>
                  <a:lnTo>
                    <a:pt x="1090" y="2217"/>
                  </a:lnTo>
                  <a:lnTo>
                    <a:pt x="1085" y="2233"/>
                  </a:lnTo>
                  <a:lnTo>
                    <a:pt x="1078" y="2250"/>
                  </a:lnTo>
                  <a:lnTo>
                    <a:pt x="1070" y="2269"/>
                  </a:lnTo>
                  <a:lnTo>
                    <a:pt x="1061" y="2287"/>
                  </a:lnTo>
                  <a:lnTo>
                    <a:pt x="1050" y="2307"/>
                  </a:lnTo>
                  <a:lnTo>
                    <a:pt x="1039" y="2326"/>
                  </a:lnTo>
                  <a:lnTo>
                    <a:pt x="1028" y="2347"/>
                  </a:lnTo>
                  <a:lnTo>
                    <a:pt x="1017" y="2368"/>
                  </a:lnTo>
                  <a:lnTo>
                    <a:pt x="1005" y="2389"/>
                  </a:lnTo>
                  <a:lnTo>
                    <a:pt x="993" y="2410"/>
                  </a:lnTo>
                  <a:lnTo>
                    <a:pt x="981" y="2431"/>
                  </a:lnTo>
                  <a:lnTo>
                    <a:pt x="970" y="2452"/>
                  </a:lnTo>
                  <a:lnTo>
                    <a:pt x="959" y="2473"/>
                  </a:lnTo>
                  <a:lnTo>
                    <a:pt x="951" y="2493"/>
                  </a:lnTo>
                  <a:lnTo>
                    <a:pt x="942" y="2513"/>
                  </a:lnTo>
                  <a:lnTo>
                    <a:pt x="935" y="2532"/>
                  </a:lnTo>
                  <a:lnTo>
                    <a:pt x="928" y="2551"/>
                  </a:lnTo>
                  <a:lnTo>
                    <a:pt x="924" y="2569"/>
                  </a:lnTo>
                  <a:lnTo>
                    <a:pt x="918" y="2589"/>
                  </a:lnTo>
                  <a:lnTo>
                    <a:pt x="910" y="2612"/>
                  </a:lnTo>
                  <a:lnTo>
                    <a:pt x="899" y="2638"/>
                  </a:lnTo>
                  <a:lnTo>
                    <a:pt x="886" y="2667"/>
                  </a:lnTo>
                  <a:lnTo>
                    <a:pt x="871" y="2697"/>
                  </a:lnTo>
                  <a:lnTo>
                    <a:pt x="855" y="2729"/>
                  </a:lnTo>
                  <a:lnTo>
                    <a:pt x="836" y="2762"/>
                  </a:lnTo>
                  <a:lnTo>
                    <a:pt x="818" y="2797"/>
                  </a:lnTo>
                  <a:lnTo>
                    <a:pt x="798" y="2831"/>
                  </a:lnTo>
                  <a:lnTo>
                    <a:pt x="779" y="2865"/>
                  </a:lnTo>
                  <a:lnTo>
                    <a:pt x="760" y="2899"/>
                  </a:lnTo>
                  <a:lnTo>
                    <a:pt x="740" y="2933"/>
                  </a:lnTo>
                  <a:lnTo>
                    <a:pt x="723" y="2964"/>
                  </a:lnTo>
                  <a:lnTo>
                    <a:pt x="706" y="2995"/>
                  </a:lnTo>
                  <a:lnTo>
                    <a:pt x="689" y="3023"/>
                  </a:lnTo>
                  <a:lnTo>
                    <a:pt x="675" y="3049"/>
                  </a:lnTo>
                  <a:lnTo>
                    <a:pt x="663" y="3073"/>
                  </a:lnTo>
                  <a:lnTo>
                    <a:pt x="654" y="3094"/>
                  </a:lnTo>
                  <a:lnTo>
                    <a:pt x="647" y="3110"/>
                  </a:lnTo>
                  <a:lnTo>
                    <a:pt x="643" y="3123"/>
                  </a:lnTo>
                  <a:lnTo>
                    <a:pt x="638" y="3147"/>
                  </a:lnTo>
                  <a:lnTo>
                    <a:pt x="631" y="3169"/>
                  </a:lnTo>
                  <a:lnTo>
                    <a:pt x="622" y="3192"/>
                  </a:lnTo>
                  <a:lnTo>
                    <a:pt x="613" y="3216"/>
                  </a:lnTo>
                  <a:lnTo>
                    <a:pt x="602" y="3238"/>
                  </a:lnTo>
                  <a:lnTo>
                    <a:pt x="590" y="3262"/>
                  </a:lnTo>
                  <a:lnTo>
                    <a:pt x="578" y="3285"/>
                  </a:lnTo>
                  <a:lnTo>
                    <a:pt x="565" y="3307"/>
                  </a:lnTo>
                  <a:lnTo>
                    <a:pt x="551" y="3330"/>
                  </a:lnTo>
                  <a:lnTo>
                    <a:pt x="537" y="3353"/>
                  </a:lnTo>
                  <a:lnTo>
                    <a:pt x="523" y="3374"/>
                  </a:lnTo>
                  <a:lnTo>
                    <a:pt x="509" y="3397"/>
                  </a:lnTo>
                  <a:lnTo>
                    <a:pt x="495" y="3419"/>
                  </a:lnTo>
                  <a:lnTo>
                    <a:pt x="481" y="3440"/>
                  </a:lnTo>
                  <a:lnTo>
                    <a:pt x="468" y="3461"/>
                  </a:lnTo>
                  <a:lnTo>
                    <a:pt x="455" y="3481"/>
                  </a:lnTo>
                  <a:lnTo>
                    <a:pt x="443" y="3502"/>
                  </a:lnTo>
                  <a:lnTo>
                    <a:pt x="430" y="3525"/>
                  </a:lnTo>
                  <a:lnTo>
                    <a:pt x="419" y="3551"/>
                  </a:lnTo>
                  <a:lnTo>
                    <a:pt x="410" y="3577"/>
                  </a:lnTo>
                  <a:lnTo>
                    <a:pt x="401" y="3604"/>
                  </a:lnTo>
                  <a:lnTo>
                    <a:pt x="392" y="3632"/>
                  </a:lnTo>
                  <a:lnTo>
                    <a:pt x="383" y="3659"/>
                  </a:lnTo>
                  <a:lnTo>
                    <a:pt x="372" y="3685"/>
                  </a:lnTo>
                  <a:lnTo>
                    <a:pt x="361" y="3710"/>
                  </a:lnTo>
                  <a:lnTo>
                    <a:pt x="347" y="3734"/>
                  </a:lnTo>
                  <a:lnTo>
                    <a:pt x="331" y="3755"/>
                  </a:lnTo>
                  <a:lnTo>
                    <a:pt x="306" y="3792"/>
                  </a:lnTo>
                  <a:lnTo>
                    <a:pt x="290" y="3833"/>
                  </a:lnTo>
                  <a:lnTo>
                    <a:pt x="275" y="3858"/>
                  </a:lnTo>
                  <a:lnTo>
                    <a:pt x="252" y="3871"/>
                  </a:lnTo>
                  <a:lnTo>
                    <a:pt x="227" y="3889"/>
                  </a:lnTo>
                  <a:lnTo>
                    <a:pt x="209" y="3915"/>
                  </a:lnTo>
                  <a:lnTo>
                    <a:pt x="221" y="3926"/>
                  </a:lnTo>
                  <a:lnTo>
                    <a:pt x="233" y="3934"/>
                  </a:lnTo>
                  <a:lnTo>
                    <a:pt x="227" y="3955"/>
                  </a:lnTo>
                  <a:lnTo>
                    <a:pt x="209" y="3992"/>
                  </a:lnTo>
                  <a:lnTo>
                    <a:pt x="183" y="4038"/>
                  </a:lnTo>
                  <a:lnTo>
                    <a:pt x="157" y="4086"/>
                  </a:lnTo>
                  <a:lnTo>
                    <a:pt x="135" y="4128"/>
                  </a:lnTo>
                  <a:lnTo>
                    <a:pt x="124" y="4158"/>
                  </a:lnTo>
                  <a:lnTo>
                    <a:pt x="126" y="4193"/>
                  </a:lnTo>
                  <a:lnTo>
                    <a:pt x="141" y="4224"/>
                  </a:lnTo>
                  <a:lnTo>
                    <a:pt x="149" y="4235"/>
                  </a:lnTo>
                  <a:lnTo>
                    <a:pt x="166" y="4241"/>
                  </a:lnTo>
                  <a:lnTo>
                    <a:pt x="178" y="4235"/>
                  </a:lnTo>
                  <a:lnTo>
                    <a:pt x="198" y="4213"/>
                  </a:lnTo>
                  <a:lnTo>
                    <a:pt x="222" y="4188"/>
                  </a:lnTo>
                  <a:lnTo>
                    <a:pt x="234" y="4183"/>
                  </a:lnTo>
                  <a:lnTo>
                    <a:pt x="240" y="4193"/>
                  </a:lnTo>
                  <a:lnTo>
                    <a:pt x="237" y="4210"/>
                  </a:lnTo>
                  <a:lnTo>
                    <a:pt x="234" y="4227"/>
                  </a:lnTo>
                  <a:lnTo>
                    <a:pt x="237" y="4244"/>
                  </a:lnTo>
                  <a:lnTo>
                    <a:pt x="246" y="4261"/>
                  </a:lnTo>
                  <a:lnTo>
                    <a:pt x="259" y="4277"/>
                  </a:lnTo>
                  <a:lnTo>
                    <a:pt x="274" y="4292"/>
                  </a:lnTo>
                  <a:lnTo>
                    <a:pt x="290" y="4307"/>
                  </a:lnTo>
                  <a:lnTo>
                    <a:pt x="307" y="4321"/>
                  </a:lnTo>
                  <a:lnTo>
                    <a:pt x="323" y="4334"/>
                  </a:lnTo>
                  <a:lnTo>
                    <a:pt x="337" y="4345"/>
                  </a:lnTo>
                  <a:lnTo>
                    <a:pt x="349" y="4356"/>
                  </a:lnTo>
                  <a:lnTo>
                    <a:pt x="368" y="4373"/>
                  </a:lnTo>
                  <a:lnTo>
                    <a:pt x="387" y="4389"/>
                  </a:lnTo>
                  <a:lnTo>
                    <a:pt x="406" y="4405"/>
                  </a:lnTo>
                  <a:lnTo>
                    <a:pt x="427" y="4420"/>
                  </a:lnTo>
                  <a:lnTo>
                    <a:pt x="447" y="4434"/>
                  </a:lnTo>
                  <a:lnTo>
                    <a:pt x="469" y="4447"/>
                  </a:lnTo>
                  <a:lnTo>
                    <a:pt x="491" y="4460"/>
                  </a:lnTo>
                  <a:lnTo>
                    <a:pt x="513" y="4472"/>
                  </a:lnTo>
                  <a:lnTo>
                    <a:pt x="536" y="4484"/>
                  </a:lnTo>
                  <a:lnTo>
                    <a:pt x="559" y="4495"/>
                  </a:lnTo>
                  <a:lnTo>
                    <a:pt x="581" y="4506"/>
                  </a:lnTo>
                  <a:lnTo>
                    <a:pt x="605" y="4515"/>
                  </a:lnTo>
                  <a:lnTo>
                    <a:pt x="629" y="4526"/>
                  </a:lnTo>
                  <a:lnTo>
                    <a:pt x="653" y="4535"/>
                  </a:lnTo>
                  <a:lnTo>
                    <a:pt x="676" y="4545"/>
                  </a:lnTo>
                  <a:lnTo>
                    <a:pt x="701" y="4554"/>
                  </a:lnTo>
                  <a:lnTo>
                    <a:pt x="725" y="4563"/>
                  </a:lnTo>
                  <a:lnTo>
                    <a:pt x="750" y="4572"/>
                  </a:lnTo>
                  <a:lnTo>
                    <a:pt x="774" y="4581"/>
                  </a:lnTo>
                  <a:lnTo>
                    <a:pt x="798" y="4590"/>
                  </a:lnTo>
                  <a:lnTo>
                    <a:pt x="862" y="4612"/>
                  </a:lnTo>
                  <a:lnTo>
                    <a:pt x="928" y="4631"/>
                  </a:lnTo>
                  <a:lnTo>
                    <a:pt x="997" y="4647"/>
                  </a:lnTo>
                  <a:lnTo>
                    <a:pt x="1068" y="4661"/>
                  </a:lnTo>
                  <a:lnTo>
                    <a:pt x="1142" y="4672"/>
                  </a:lnTo>
                  <a:lnTo>
                    <a:pt x="1216" y="4681"/>
                  </a:lnTo>
                  <a:lnTo>
                    <a:pt x="1292" y="4687"/>
                  </a:lnTo>
                  <a:lnTo>
                    <a:pt x="1370" y="4690"/>
                  </a:lnTo>
                  <a:lnTo>
                    <a:pt x="1447" y="4693"/>
                  </a:lnTo>
                  <a:lnTo>
                    <a:pt x="1525" y="4691"/>
                  </a:lnTo>
                  <a:lnTo>
                    <a:pt x="1603" y="4688"/>
                  </a:lnTo>
                  <a:lnTo>
                    <a:pt x="1681" y="4683"/>
                  </a:lnTo>
                  <a:lnTo>
                    <a:pt x="1757" y="4675"/>
                  </a:lnTo>
                  <a:lnTo>
                    <a:pt x="1834" y="4667"/>
                  </a:lnTo>
                  <a:lnTo>
                    <a:pt x="1909" y="4655"/>
                  </a:lnTo>
                  <a:lnTo>
                    <a:pt x="1982" y="4642"/>
                  </a:lnTo>
                  <a:lnTo>
                    <a:pt x="2053" y="4627"/>
                  </a:lnTo>
                  <a:lnTo>
                    <a:pt x="2121" y="4609"/>
                  </a:lnTo>
                  <a:lnTo>
                    <a:pt x="2188" y="4590"/>
                  </a:lnTo>
                  <a:lnTo>
                    <a:pt x="2251" y="4569"/>
                  </a:lnTo>
                  <a:lnTo>
                    <a:pt x="2302" y="4550"/>
                  </a:lnTo>
                  <a:lnTo>
                    <a:pt x="2361" y="4524"/>
                  </a:lnTo>
                  <a:lnTo>
                    <a:pt x="2425" y="4496"/>
                  </a:lnTo>
                  <a:lnTo>
                    <a:pt x="2486" y="4468"/>
                  </a:lnTo>
                  <a:lnTo>
                    <a:pt x="2539" y="4445"/>
                  </a:lnTo>
                  <a:lnTo>
                    <a:pt x="2578" y="4431"/>
                  </a:lnTo>
                  <a:lnTo>
                    <a:pt x="2600" y="4424"/>
                  </a:lnTo>
                  <a:lnTo>
                    <a:pt x="2620" y="4412"/>
                  </a:lnTo>
                  <a:lnTo>
                    <a:pt x="2639" y="4398"/>
                  </a:lnTo>
                  <a:lnTo>
                    <a:pt x="2657" y="4383"/>
                  </a:lnTo>
                  <a:lnTo>
                    <a:pt x="2674" y="4366"/>
                  </a:lnTo>
                  <a:lnTo>
                    <a:pt x="2693" y="4351"/>
                  </a:lnTo>
                  <a:lnTo>
                    <a:pt x="2711" y="4338"/>
                  </a:lnTo>
                  <a:lnTo>
                    <a:pt x="2730" y="4327"/>
                  </a:lnTo>
                  <a:lnTo>
                    <a:pt x="2751" y="4319"/>
                  </a:lnTo>
                  <a:lnTo>
                    <a:pt x="2776" y="4312"/>
                  </a:lnTo>
                  <a:lnTo>
                    <a:pt x="2791" y="4295"/>
                  </a:lnTo>
                  <a:lnTo>
                    <a:pt x="2806" y="4262"/>
                  </a:lnTo>
                  <a:lnTo>
                    <a:pt x="2816" y="4229"/>
                  </a:lnTo>
                  <a:lnTo>
                    <a:pt x="2817" y="4193"/>
                  </a:lnTo>
                  <a:lnTo>
                    <a:pt x="2812" y="4173"/>
                  </a:lnTo>
                  <a:lnTo>
                    <a:pt x="2803" y="4162"/>
                  </a:lnTo>
                  <a:lnTo>
                    <a:pt x="2791" y="4159"/>
                  </a:lnTo>
                  <a:lnTo>
                    <a:pt x="2777" y="4162"/>
                  </a:lnTo>
                  <a:lnTo>
                    <a:pt x="2762" y="4171"/>
                  </a:lnTo>
                  <a:lnTo>
                    <a:pt x="2748" y="4181"/>
                  </a:lnTo>
                  <a:lnTo>
                    <a:pt x="2737" y="4193"/>
                  </a:lnTo>
                  <a:lnTo>
                    <a:pt x="2716" y="4213"/>
                  </a:lnTo>
                  <a:lnTo>
                    <a:pt x="2695" y="4232"/>
                  </a:lnTo>
                  <a:lnTo>
                    <a:pt x="2670" y="4248"/>
                  </a:lnTo>
                  <a:lnTo>
                    <a:pt x="2644" y="4263"/>
                  </a:lnTo>
                  <a:lnTo>
                    <a:pt x="2617" y="4277"/>
                  </a:lnTo>
                  <a:lnTo>
                    <a:pt x="2589" y="4290"/>
                  </a:lnTo>
                  <a:lnTo>
                    <a:pt x="2562" y="4302"/>
                  </a:lnTo>
                  <a:lnTo>
                    <a:pt x="2535" y="4315"/>
                  </a:lnTo>
                  <a:lnTo>
                    <a:pt x="2509" y="4327"/>
                  </a:lnTo>
                  <a:lnTo>
                    <a:pt x="2483" y="4338"/>
                  </a:lnTo>
                  <a:lnTo>
                    <a:pt x="2457" y="4349"/>
                  </a:lnTo>
                  <a:lnTo>
                    <a:pt x="2438" y="4371"/>
                  </a:lnTo>
                  <a:lnTo>
                    <a:pt x="2423" y="4383"/>
                  </a:lnTo>
                  <a:lnTo>
                    <a:pt x="2405" y="4377"/>
                  </a:lnTo>
                  <a:lnTo>
                    <a:pt x="2388" y="4374"/>
                  </a:lnTo>
                  <a:lnTo>
                    <a:pt x="2368" y="4375"/>
                  </a:lnTo>
                  <a:lnTo>
                    <a:pt x="2347" y="4378"/>
                  </a:lnTo>
                  <a:lnTo>
                    <a:pt x="2327" y="4383"/>
                  </a:lnTo>
                  <a:lnTo>
                    <a:pt x="2305" y="4387"/>
                  </a:lnTo>
                  <a:lnTo>
                    <a:pt x="2284" y="4392"/>
                  </a:lnTo>
                  <a:lnTo>
                    <a:pt x="2264" y="4399"/>
                  </a:lnTo>
                  <a:lnTo>
                    <a:pt x="2243" y="4405"/>
                  </a:lnTo>
                  <a:lnTo>
                    <a:pt x="2223" y="4413"/>
                  </a:lnTo>
                  <a:lnTo>
                    <a:pt x="2202" y="4420"/>
                  </a:lnTo>
                  <a:lnTo>
                    <a:pt x="2182" y="4427"/>
                  </a:lnTo>
                  <a:lnTo>
                    <a:pt x="2161" y="4434"/>
                  </a:lnTo>
                  <a:lnTo>
                    <a:pt x="2141" y="4442"/>
                  </a:lnTo>
                  <a:lnTo>
                    <a:pt x="2120" y="4449"/>
                  </a:lnTo>
                  <a:lnTo>
                    <a:pt x="2100" y="4455"/>
                  </a:lnTo>
                  <a:lnTo>
                    <a:pt x="2079" y="4460"/>
                  </a:lnTo>
                  <a:lnTo>
                    <a:pt x="2058" y="4465"/>
                  </a:lnTo>
                  <a:lnTo>
                    <a:pt x="2037" y="4468"/>
                  </a:lnTo>
                  <a:lnTo>
                    <a:pt x="2016" y="4471"/>
                  </a:lnTo>
                  <a:lnTo>
                    <a:pt x="1995" y="4472"/>
                  </a:lnTo>
                  <a:lnTo>
                    <a:pt x="1973" y="4472"/>
                  </a:lnTo>
                  <a:lnTo>
                    <a:pt x="1932" y="4473"/>
                  </a:lnTo>
                  <a:lnTo>
                    <a:pt x="1890" y="4479"/>
                  </a:lnTo>
                  <a:lnTo>
                    <a:pt x="1848" y="4484"/>
                  </a:lnTo>
                  <a:lnTo>
                    <a:pt x="1807" y="4487"/>
                  </a:lnTo>
                  <a:lnTo>
                    <a:pt x="1767" y="4485"/>
                  </a:lnTo>
                  <a:lnTo>
                    <a:pt x="1731" y="4480"/>
                  </a:lnTo>
                  <a:lnTo>
                    <a:pt x="1694" y="4477"/>
                  </a:lnTo>
                  <a:lnTo>
                    <a:pt x="1657" y="4476"/>
                  </a:lnTo>
                  <a:lnTo>
                    <a:pt x="1619" y="4474"/>
                  </a:lnTo>
                  <a:lnTo>
                    <a:pt x="1581" y="4476"/>
                  </a:lnTo>
                  <a:lnTo>
                    <a:pt x="1543" y="4477"/>
                  </a:lnTo>
                  <a:lnTo>
                    <a:pt x="1505" y="4479"/>
                  </a:lnTo>
                  <a:lnTo>
                    <a:pt x="1467" y="4480"/>
                  </a:lnTo>
                  <a:lnTo>
                    <a:pt x="1429" y="4482"/>
                  </a:lnTo>
                  <a:lnTo>
                    <a:pt x="1391" y="4483"/>
                  </a:lnTo>
                  <a:lnTo>
                    <a:pt x="1354" y="4483"/>
                  </a:lnTo>
                  <a:lnTo>
                    <a:pt x="1317" y="4482"/>
                  </a:lnTo>
                  <a:lnTo>
                    <a:pt x="1292" y="4481"/>
                  </a:lnTo>
                  <a:lnTo>
                    <a:pt x="1266" y="4479"/>
                  </a:lnTo>
                  <a:lnTo>
                    <a:pt x="1241" y="4476"/>
                  </a:lnTo>
                  <a:lnTo>
                    <a:pt x="1215" y="4471"/>
                  </a:lnTo>
                  <a:lnTo>
                    <a:pt x="1190" y="4468"/>
                  </a:lnTo>
                  <a:lnTo>
                    <a:pt x="1165" y="4463"/>
                  </a:lnTo>
                  <a:lnTo>
                    <a:pt x="1139" y="4457"/>
                  </a:lnTo>
                  <a:lnTo>
                    <a:pt x="1113" y="4451"/>
                  </a:lnTo>
                  <a:lnTo>
                    <a:pt x="1088" y="4444"/>
                  </a:lnTo>
                  <a:lnTo>
                    <a:pt x="1062" y="4438"/>
                  </a:lnTo>
                  <a:lnTo>
                    <a:pt x="1036" y="4430"/>
                  </a:lnTo>
                  <a:lnTo>
                    <a:pt x="1011" y="4424"/>
                  </a:lnTo>
                  <a:lnTo>
                    <a:pt x="985" y="4415"/>
                  </a:lnTo>
                  <a:lnTo>
                    <a:pt x="960" y="4408"/>
                  </a:lnTo>
                  <a:lnTo>
                    <a:pt x="936" y="4399"/>
                  </a:lnTo>
                  <a:lnTo>
                    <a:pt x="911" y="4390"/>
                  </a:lnTo>
                  <a:lnTo>
                    <a:pt x="886" y="4383"/>
                  </a:lnTo>
                  <a:lnTo>
                    <a:pt x="862" y="4374"/>
                  </a:lnTo>
                  <a:lnTo>
                    <a:pt x="838" y="4365"/>
                  </a:lnTo>
                  <a:lnTo>
                    <a:pt x="815" y="4357"/>
                  </a:lnTo>
                  <a:lnTo>
                    <a:pt x="771" y="4339"/>
                  </a:lnTo>
                  <a:lnTo>
                    <a:pt x="730" y="4318"/>
                  </a:lnTo>
                  <a:lnTo>
                    <a:pt x="692" y="4294"/>
                  </a:lnTo>
                  <a:lnTo>
                    <a:pt x="653" y="4269"/>
                  </a:lnTo>
                  <a:lnTo>
                    <a:pt x="615" y="4243"/>
                  </a:lnTo>
                  <a:lnTo>
                    <a:pt x="577" y="4219"/>
                  </a:lnTo>
                  <a:lnTo>
                    <a:pt x="538" y="4194"/>
                  </a:lnTo>
                  <a:lnTo>
                    <a:pt x="506" y="4172"/>
                  </a:lnTo>
                  <a:lnTo>
                    <a:pt x="480" y="4147"/>
                  </a:lnTo>
                  <a:lnTo>
                    <a:pt x="457" y="4122"/>
                  </a:lnTo>
                  <a:lnTo>
                    <a:pt x="437" y="4099"/>
                  </a:lnTo>
                  <a:lnTo>
                    <a:pt x="416" y="4077"/>
                  </a:lnTo>
                  <a:lnTo>
                    <a:pt x="394" y="4059"/>
                  </a:lnTo>
                  <a:lnTo>
                    <a:pt x="373" y="4049"/>
                  </a:lnTo>
                  <a:lnTo>
                    <a:pt x="356" y="4049"/>
                  </a:lnTo>
                  <a:lnTo>
                    <a:pt x="345" y="4061"/>
                  </a:lnTo>
                  <a:lnTo>
                    <a:pt x="333" y="4088"/>
                  </a:lnTo>
                  <a:lnTo>
                    <a:pt x="321" y="4111"/>
                  </a:lnTo>
                  <a:lnTo>
                    <a:pt x="308" y="4115"/>
                  </a:lnTo>
                  <a:lnTo>
                    <a:pt x="301" y="4102"/>
                  </a:lnTo>
                  <a:lnTo>
                    <a:pt x="309" y="4075"/>
                  </a:lnTo>
                  <a:lnTo>
                    <a:pt x="324" y="4040"/>
                  </a:lnTo>
                  <a:lnTo>
                    <a:pt x="343" y="4004"/>
                  </a:lnTo>
                  <a:lnTo>
                    <a:pt x="363" y="3968"/>
                  </a:lnTo>
                  <a:lnTo>
                    <a:pt x="387" y="3939"/>
                  </a:lnTo>
                  <a:lnTo>
                    <a:pt x="403" y="3914"/>
                  </a:lnTo>
                  <a:lnTo>
                    <a:pt x="411" y="3887"/>
                  </a:lnTo>
                  <a:lnTo>
                    <a:pt x="416" y="3859"/>
                  </a:lnTo>
                  <a:lnTo>
                    <a:pt x="428" y="3830"/>
                  </a:lnTo>
                  <a:lnTo>
                    <a:pt x="452" y="3798"/>
                  </a:lnTo>
                  <a:lnTo>
                    <a:pt x="481" y="3760"/>
                  </a:lnTo>
                  <a:lnTo>
                    <a:pt x="500" y="3726"/>
                  </a:lnTo>
                  <a:lnTo>
                    <a:pt x="512" y="3692"/>
                  </a:lnTo>
                  <a:lnTo>
                    <a:pt x="526" y="3654"/>
                  </a:lnTo>
                  <a:lnTo>
                    <a:pt x="543" y="3614"/>
                  </a:lnTo>
                  <a:lnTo>
                    <a:pt x="559" y="3572"/>
                  </a:lnTo>
                  <a:lnTo>
                    <a:pt x="577" y="3529"/>
                  </a:lnTo>
                  <a:lnTo>
                    <a:pt x="598" y="3484"/>
                  </a:lnTo>
                  <a:lnTo>
                    <a:pt x="618" y="3438"/>
                  </a:lnTo>
                  <a:lnTo>
                    <a:pt x="640" y="3392"/>
                  </a:lnTo>
                  <a:lnTo>
                    <a:pt x="661" y="3345"/>
                  </a:lnTo>
                  <a:lnTo>
                    <a:pt x="685" y="3298"/>
                  </a:lnTo>
                  <a:lnTo>
                    <a:pt x="708" y="3251"/>
                  </a:lnTo>
                  <a:lnTo>
                    <a:pt x="732" y="3205"/>
                  </a:lnTo>
                  <a:lnTo>
                    <a:pt x="755" y="3159"/>
                  </a:lnTo>
                  <a:lnTo>
                    <a:pt x="779" y="3115"/>
                  </a:lnTo>
                  <a:lnTo>
                    <a:pt x="803" y="3073"/>
                  </a:lnTo>
                  <a:lnTo>
                    <a:pt x="825" y="3032"/>
                  </a:lnTo>
                  <a:lnTo>
                    <a:pt x="848" y="2993"/>
                  </a:lnTo>
                  <a:lnTo>
                    <a:pt x="871" y="2958"/>
                  </a:lnTo>
                  <a:lnTo>
                    <a:pt x="891" y="2924"/>
                  </a:lnTo>
                  <a:lnTo>
                    <a:pt x="912" y="2894"/>
                  </a:lnTo>
                  <a:lnTo>
                    <a:pt x="929" y="2865"/>
                  </a:lnTo>
                  <a:lnTo>
                    <a:pt x="942" y="2833"/>
                  </a:lnTo>
                  <a:lnTo>
                    <a:pt x="955" y="2803"/>
                  </a:lnTo>
                  <a:lnTo>
                    <a:pt x="970" y="2773"/>
                  </a:lnTo>
                  <a:lnTo>
                    <a:pt x="993" y="2747"/>
                  </a:lnTo>
                  <a:lnTo>
                    <a:pt x="1014" y="2720"/>
                  </a:lnTo>
                  <a:lnTo>
                    <a:pt x="1026" y="2689"/>
                  </a:lnTo>
                  <a:lnTo>
                    <a:pt x="1040" y="2655"/>
                  </a:lnTo>
                  <a:lnTo>
                    <a:pt x="1051" y="2626"/>
                  </a:lnTo>
                  <a:lnTo>
                    <a:pt x="1061" y="2592"/>
                  </a:lnTo>
                  <a:lnTo>
                    <a:pt x="1073" y="2558"/>
                  </a:lnTo>
                  <a:lnTo>
                    <a:pt x="1092" y="2534"/>
                  </a:lnTo>
                  <a:lnTo>
                    <a:pt x="1112" y="2520"/>
                  </a:lnTo>
                  <a:lnTo>
                    <a:pt x="1115" y="2517"/>
                  </a:lnTo>
                  <a:lnTo>
                    <a:pt x="1115" y="2496"/>
                  </a:lnTo>
                  <a:lnTo>
                    <a:pt x="1120" y="2473"/>
                  </a:lnTo>
                  <a:lnTo>
                    <a:pt x="1128" y="2448"/>
                  </a:lnTo>
                  <a:lnTo>
                    <a:pt x="1139" y="2423"/>
                  </a:lnTo>
                  <a:lnTo>
                    <a:pt x="1151" y="2397"/>
                  </a:lnTo>
                  <a:lnTo>
                    <a:pt x="1163" y="2374"/>
                  </a:lnTo>
                  <a:lnTo>
                    <a:pt x="1175" y="2351"/>
                  </a:lnTo>
                  <a:lnTo>
                    <a:pt x="1187" y="2331"/>
                  </a:lnTo>
                  <a:lnTo>
                    <a:pt x="1196" y="2314"/>
                  </a:lnTo>
                  <a:lnTo>
                    <a:pt x="1201" y="2301"/>
                  </a:lnTo>
                  <a:lnTo>
                    <a:pt x="1203" y="2293"/>
                  </a:lnTo>
                  <a:lnTo>
                    <a:pt x="1206" y="2279"/>
                  </a:lnTo>
                  <a:lnTo>
                    <a:pt x="1216" y="2261"/>
                  </a:lnTo>
                  <a:lnTo>
                    <a:pt x="1230" y="2241"/>
                  </a:lnTo>
                  <a:lnTo>
                    <a:pt x="1249" y="2220"/>
                  </a:lnTo>
                  <a:lnTo>
                    <a:pt x="1266" y="2198"/>
                  </a:lnTo>
                  <a:lnTo>
                    <a:pt x="1282" y="2177"/>
                  </a:lnTo>
                  <a:lnTo>
                    <a:pt x="1293" y="2157"/>
                  </a:lnTo>
                  <a:lnTo>
                    <a:pt x="1298" y="2138"/>
                  </a:lnTo>
                  <a:lnTo>
                    <a:pt x="1300" y="2125"/>
                  </a:lnTo>
                  <a:lnTo>
                    <a:pt x="1305" y="2109"/>
                  </a:lnTo>
                  <a:lnTo>
                    <a:pt x="1312" y="2091"/>
                  </a:lnTo>
                  <a:lnTo>
                    <a:pt x="1321" y="2069"/>
                  </a:lnTo>
                  <a:lnTo>
                    <a:pt x="1333" y="2045"/>
                  </a:lnTo>
                  <a:lnTo>
                    <a:pt x="1347" y="2021"/>
                  </a:lnTo>
                  <a:lnTo>
                    <a:pt x="1361" y="1995"/>
                  </a:lnTo>
                  <a:lnTo>
                    <a:pt x="1377" y="1968"/>
                  </a:lnTo>
                  <a:lnTo>
                    <a:pt x="1395" y="1940"/>
                  </a:lnTo>
                  <a:lnTo>
                    <a:pt x="1412" y="1911"/>
                  </a:lnTo>
                  <a:lnTo>
                    <a:pt x="1430" y="1884"/>
                  </a:lnTo>
                  <a:lnTo>
                    <a:pt x="1449" y="1856"/>
                  </a:lnTo>
                  <a:lnTo>
                    <a:pt x="1466" y="1829"/>
                  </a:lnTo>
                  <a:lnTo>
                    <a:pt x="1484" y="1804"/>
                  </a:lnTo>
                  <a:lnTo>
                    <a:pt x="1500" y="1779"/>
                  </a:lnTo>
                  <a:lnTo>
                    <a:pt x="1517" y="1756"/>
                  </a:lnTo>
                  <a:lnTo>
                    <a:pt x="1532" y="1736"/>
                  </a:lnTo>
                  <a:lnTo>
                    <a:pt x="1545" y="1717"/>
                  </a:lnTo>
                  <a:lnTo>
                    <a:pt x="1557" y="1702"/>
                  </a:lnTo>
                  <a:lnTo>
                    <a:pt x="1566" y="1689"/>
                  </a:lnTo>
                  <a:lnTo>
                    <a:pt x="1578" y="1675"/>
                  </a:lnTo>
                  <a:lnTo>
                    <a:pt x="1590" y="1672"/>
                  </a:lnTo>
                  <a:lnTo>
                    <a:pt x="1604" y="1677"/>
                  </a:lnTo>
                  <a:lnTo>
                    <a:pt x="1625" y="1693"/>
                  </a:lnTo>
                  <a:lnTo>
                    <a:pt x="1658" y="1719"/>
                  </a:lnTo>
                  <a:lnTo>
                    <a:pt x="1693" y="1739"/>
                  </a:lnTo>
                  <a:lnTo>
                    <a:pt x="1728" y="1755"/>
                  </a:lnTo>
                  <a:lnTo>
                    <a:pt x="1765" y="1767"/>
                  </a:lnTo>
                  <a:lnTo>
                    <a:pt x="1804" y="1774"/>
                  </a:lnTo>
                  <a:lnTo>
                    <a:pt x="1843" y="1778"/>
                  </a:lnTo>
                  <a:lnTo>
                    <a:pt x="1882" y="1778"/>
                  </a:lnTo>
                  <a:lnTo>
                    <a:pt x="1922" y="1774"/>
                  </a:lnTo>
                  <a:lnTo>
                    <a:pt x="1962" y="1768"/>
                  </a:lnTo>
                  <a:lnTo>
                    <a:pt x="2001" y="1759"/>
                  </a:lnTo>
                  <a:lnTo>
                    <a:pt x="2041" y="1747"/>
                  </a:lnTo>
                  <a:lnTo>
                    <a:pt x="2081" y="1734"/>
                  </a:lnTo>
                  <a:lnTo>
                    <a:pt x="2120" y="1718"/>
                  </a:lnTo>
                  <a:lnTo>
                    <a:pt x="2158" y="1701"/>
                  </a:lnTo>
                  <a:lnTo>
                    <a:pt x="2195" y="1682"/>
                  </a:lnTo>
                  <a:lnTo>
                    <a:pt x="2230" y="1661"/>
                  </a:lnTo>
                  <a:lnTo>
                    <a:pt x="2265" y="1641"/>
                  </a:lnTo>
                  <a:lnTo>
                    <a:pt x="2297" y="1618"/>
                  </a:lnTo>
                  <a:lnTo>
                    <a:pt x="2328" y="1595"/>
                  </a:lnTo>
                  <a:lnTo>
                    <a:pt x="2357" y="1572"/>
                  </a:lnTo>
                  <a:lnTo>
                    <a:pt x="2370" y="1562"/>
                  </a:lnTo>
                  <a:lnTo>
                    <a:pt x="2385" y="1549"/>
                  </a:lnTo>
                  <a:lnTo>
                    <a:pt x="2403" y="1534"/>
                  </a:lnTo>
                  <a:lnTo>
                    <a:pt x="2424" y="1515"/>
                  </a:lnTo>
                  <a:lnTo>
                    <a:pt x="2446" y="1496"/>
                  </a:lnTo>
                  <a:lnTo>
                    <a:pt x="2470" y="1475"/>
                  </a:lnTo>
                  <a:lnTo>
                    <a:pt x="2494" y="1453"/>
                  </a:lnTo>
                  <a:lnTo>
                    <a:pt x="2520" y="1429"/>
                  </a:lnTo>
                  <a:lnTo>
                    <a:pt x="2545" y="1405"/>
                  </a:lnTo>
                  <a:lnTo>
                    <a:pt x="2569" y="1380"/>
                  </a:lnTo>
                  <a:lnTo>
                    <a:pt x="2594" y="1355"/>
                  </a:lnTo>
                  <a:lnTo>
                    <a:pt x="2618" y="1331"/>
                  </a:lnTo>
                  <a:lnTo>
                    <a:pt x="2640" y="1307"/>
                  </a:lnTo>
                  <a:lnTo>
                    <a:pt x="2660" y="1283"/>
                  </a:lnTo>
                  <a:lnTo>
                    <a:pt x="2679" y="1260"/>
                  </a:lnTo>
                  <a:lnTo>
                    <a:pt x="2694" y="1239"/>
                  </a:lnTo>
                  <a:lnTo>
                    <a:pt x="2707" y="1218"/>
                  </a:lnTo>
                  <a:lnTo>
                    <a:pt x="2715" y="1200"/>
                  </a:lnTo>
                  <a:lnTo>
                    <a:pt x="2721" y="1184"/>
                  </a:lnTo>
                  <a:lnTo>
                    <a:pt x="2722" y="1170"/>
                  </a:lnTo>
                  <a:lnTo>
                    <a:pt x="2724" y="1128"/>
                  </a:lnTo>
                  <a:lnTo>
                    <a:pt x="2731" y="1085"/>
                  </a:lnTo>
                  <a:lnTo>
                    <a:pt x="2741" y="1040"/>
                  </a:lnTo>
                  <a:lnTo>
                    <a:pt x="2748" y="997"/>
                  </a:lnTo>
                  <a:lnTo>
                    <a:pt x="2751" y="966"/>
                  </a:lnTo>
                  <a:lnTo>
                    <a:pt x="2753" y="936"/>
                  </a:lnTo>
                  <a:lnTo>
                    <a:pt x="2756" y="905"/>
                  </a:lnTo>
                  <a:lnTo>
                    <a:pt x="2758" y="876"/>
                  </a:lnTo>
                  <a:lnTo>
                    <a:pt x="2761" y="847"/>
                  </a:lnTo>
                  <a:lnTo>
                    <a:pt x="2763" y="819"/>
                  </a:lnTo>
                  <a:lnTo>
                    <a:pt x="2765" y="792"/>
                  </a:lnTo>
                  <a:lnTo>
                    <a:pt x="2766" y="764"/>
                  </a:lnTo>
                  <a:lnTo>
                    <a:pt x="2766" y="737"/>
                  </a:lnTo>
                  <a:lnTo>
                    <a:pt x="2766" y="710"/>
                  </a:lnTo>
                  <a:lnTo>
                    <a:pt x="2766" y="683"/>
                  </a:lnTo>
                  <a:lnTo>
                    <a:pt x="2764" y="656"/>
                  </a:lnTo>
                  <a:lnTo>
                    <a:pt x="2762" y="629"/>
                  </a:lnTo>
                  <a:lnTo>
                    <a:pt x="2758" y="601"/>
                  </a:lnTo>
                  <a:lnTo>
                    <a:pt x="2754" y="574"/>
                  </a:lnTo>
                  <a:lnTo>
                    <a:pt x="2749" y="546"/>
                  </a:lnTo>
                  <a:lnTo>
                    <a:pt x="2742" y="517"/>
                  </a:lnTo>
                  <a:lnTo>
                    <a:pt x="2734" y="488"/>
                  </a:lnTo>
                  <a:lnTo>
                    <a:pt x="2724" y="457"/>
                  </a:lnTo>
                  <a:lnTo>
                    <a:pt x="2713" y="427"/>
                  </a:lnTo>
                  <a:lnTo>
                    <a:pt x="2699" y="383"/>
                  </a:lnTo>
                  <a:lnTo>
                    <a:pt x="2686" y="340"/>
                  </a:lnTo>
                  <a:lnTo>
                    <a:pt x="2670" y="296"/>
                  </a:lnTo>
                  <a:lnTo>
                    <a:pt x="2648" y="254"/>
                  </a:lnTo>
                  <a:lnTo>
                    <a:pt x="2617" y="208"/>
                  </a:lnTo>
                  <a:lnTo>
                    <a:pt x="2581" y="167"/>
                  </a:lnTo>
                  <a:lnTo>
                    <a:pt x="2542" y="131"/>
                  </a:lnTo>
                  <a:lnTo>
                    <a:pt x="2501" y="99"/>
                  </a:lnTo>
                  <a:lnTo>
                    <a:pt x="2458" y="72"/>
                  </a:lnTo>
                  <a:lnTo>
                    <a:pt x="2412" y="49"/>
                  </a:lnTo>
                  <a:lnTo>
                    <a:pt x="2364" y="31"/>
                  </a:lnTo>
                  <a:lnTo>
                    <a:pt x="2316" y="17"/>
                  </a:lnTo>
                  <a:lnTo>
                    <a:pt x="2265" y="7"/>
                  </a:lnTo>
                  <a:lnTo>
                    <a:pt x="2213" y="2"/>
                  </a:lnTo>
                  <a:lnTo>
                    <a:pt x="2161" y="0"/>
                  </a:lnTo>
                  <a:lnTo>
                    <a:pt x="2109" y="2"/>
                  </a:lnTo>
                  <a:lnTo>
                    <a:pt x="2057" y="7"/>
                  </a:lnTo>
                  <a:lnTo>
                    <a:pt x="2005" y="17"/>
                  </a:lnTo>
                  <a:lnTo>
                    <a:pt x="1953" y="30"/>
                  </a:lnTo>
                  <a:lnTo>
                    <a:pt x="1902" y="46"/>
                  </a:lnTo>
                  <a:lnTo>
                    <a:pt x="1852" y="65"/>
                  </a:lnTo>
                  <a:lnTo>
                    <a:pt x="1804" y="88"/>
                  </a:lnTo>
                  <a:lnTo>
                    <a:pt x="1757" y="113"/>
                  </a:lnTo>
                  <a:lnTo>
                    <a:pt x="1713" y="142"/>
                  </a:lnTo>
                  <a:lnTo>
                    <a:pt x="1695" y="155"/>
                  </a:lnTo>
                  <a:lnTo>
                    <a:pt x="1675" y="167"/>
                  </a:lnTo>
                  <a:lnTo>
                    <a:pt x="1655" y="180"/>
                  </a:lnTo>
                  <a:lnTo>
                    <a:pt x="1635" y="194"/>
                  </a:lnTo>
                  <a:lnTo>
                    <a:pt x="1615" y="207"/>
                  </a:lnTo>
                  <a:lnTo>
                    <a:pt x="1595" y="222"/>
                  </a:lnTo>
                  <a:lnTo>
                    <a:pt x="1576" y="237"/>
                  </a:lnTo>
                  <a:lnTo>
                    <a:pt x="1558" y="252"/>
                  </a:lnTo>
                  <a:lnTo>
                    <a:pt x="1540" y="269"/>
                  </a:lnTo>
                  <a:lnTo>
                    <a:pt x="1525" y="288"/>
                  </a:lnTo>
                  <a:lnTo>
                    <a:pt x="1511" y="306"/>
                  </a:lnTo>
                  <a:lnTo>
                    <a:pt x="1499" y="327"/>
                  </a:lnTo>
                  <a:lnTo>
                    <a:pt x="1491" y="341"/>
                  </a:lnTo>
                  <a:lnTo>
                    <a:pt x="1480" y="348"/>
                  </a:lnTo>
                  <a:lnTo>
                    <a:pt x="1464" y="350"/>
                  </a:lnTo>
                  <a:lnTo>
                    <a:pt x="1438" y="348"/>
                  </a:lnTo>
                  <a:lnTo>
                    <a:pt x="1420" y="347"/>
                  </a:lnTo>
                  <a:lnTo>
                    <a:pt x="1412" y="350"/>
                  </a:lnTo>
                  <a:lnTo>
                    <a:pt x="1413" y="360"/>
                  </a:lnTo>
                  <a:lnTo>
                    <a:pt x="1420" y="375"/>
                  </a:lnTo>
                  <a:lnTo>
                    <a:pt x="1423" y="394"/>
                  </a:lnTo>
                  <a:lnTo>
                    <a:pt x="1412" y="418"/>
                  </a:lnTo>
                  <a:lnTo>
                    <a:pt x="1393" y="444"/>
                  </a:lnTo>
                  <a:lnTo>
                    <a:pt x="1373" y="471"/>
                  </a:lnTo>
                  <a:lnTo>
                    <a:pt x="1354" y="496"/>
                  </a:lnTo>
                  <a:lnTo>
                    <a:pt x="1339" y="514"/>
                  </a:lnTo>
                  <a:lnTo>
                    <a:pt x="1319" y="551"/>
                  </a:lnTo>
                  <a:lnTo>
                    <a:pt x="1300" y="587"/>
                  </a:lnTo>
                  <a:lnTo>
                    <a:pt x="1281" y="621"/>
                  </a:lnTo>
                  <a:lnTo>
                    <a:pt x="1263" y="657"/>
                  </a:lnTo>
                  <a:lnTo>
                    <a:pt x="1247" y="693"/>
                  </a:lnTo>
                  <a:lnTo>
                    <a:pt x="1232" y="729"/>
                  </a:lnTo>
                  <a:lnTo>
                    <a:pt x="1217" y="767"/>
                  </a:lnTo>
                  <a:lnTo>
                    <a:pt x="1205" y="807"/>
                  </a:lnTo>
                  <a:lnTo>
                    <a:pt x="1199" y="825"/>
                  </a:lnTo>
                  <a:lnTo>
                    <a:pt x="1196" y="844"/>
                  </a:lnTo>
                  <a:lnTo>
                    <a:pt x="1193" y="862"/>
                  </a:lnTo>
                  <a:lnTo>
                    <a:pt x="1190" y="882"/>
                  </a:lnTo>
                  <a:lnTo>
                    <a:pt x="1189" y="901"/>
                  </a:lnTo>
                  <a:lnTo>
                    <a:pt x="1188" y="920"/>
                  </a:lnTo>
                  <a:lnTo>
                    <a:pt x="1188" y="941"/>
                  </a:lnTo>
                  <a:lnTo>
                    <a:pt x="1188" y="960"/>
                  </a:lnTo>
                  <a:lnTo>
                    <a:pt x="1190" y="981"/>
                  </a:lnTo>
                  <a:lnTo>
                    <a:pt x="1192" y="1000"/>
                  </a:lnTo>
                  <a:lnTo>
                    <a:pt x="1194" y="1021"/>
                  </a:lnTo>
                  <a:lnTo>
                    <a:pt x="1197" y="1040"/>
                  </a:lnTo>
                  <a:lnTo>
                    <a:pt x="1200" y="1060"/>
                  </a:lnTo>
                  <a:lnTo>
                    <a:pt x="1203" y="1079"/>
                  </a:lnTo>
                  <a:lnTo>
                    <a:pt x="1208" y="1097"/>
                  </a:lnTo>
                  <a:lnTo>
                    <a:pt x="1212" y="1116"/>
                  </a:lnTo>
                  <a:lnTo>
                    <a:pt x="1216" y="1134"/>
                  </a:lnTo>
                  <a:lnTo>
                    <a:pt x="1230" y="1183"/>
                  </a:lnTo>
                  <a:lnTo>
                    <a:pt x="1250" y="1248"/>
                  </a:lnTo>
                  <a:lnTo>
                    <a:pt x="1256" y="1291"/>
                  </a:lnTo>
                  <a:lnTo>
                    <a:pt x="1252" y="1314"/>
                  </a:lnTo>
                  <a:lnTo>
                    <a:pt x="1265" y="1335"/>
                  </a:lnTo>
                  <a:lnTo>
                    <a:pt x="1292" y="1363"/>
                  </a:lnTo>
                  <a:lnTo>
                    <a:pt x="1316" y="1392"/>
                  </a:lnTo>
                  <a:lnTo>
                    <a:pt x="1430" y="158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8" name="Freeform 15"/>
            <p:cNvSpPr>
              <a:spLocks noChangeAspect="1"/>
            </p:cNvSpPr>
            <p:nvPr/>
          </p:nvSpPr>
          <p:spPr bwMode="auto">
            <a:xfrm flipH="1">
              <a:off x="2417" y="3621"/>
              <a:ext cx="71" cy="194"/>
            </a:xfrm>
            <a:custGeom>
              <a:avLst/>
              <a:gdLst>
                <a:gd name="T0" fmla="*/ 166 w 494"/>
                <a:gd name="T1" fmla="*/ 44 h 1215"/>
                <a:gd name="T2" fmla="*/ 137 w 494"/>
                <a:gd name="T3" fmla="*/ 15 h 1215"/>
                <a:gd name="T4" fmla="*/ 101 w 494"/>
                <a:gd name="T5" fmla="*/ 0 h 1215"/>
                <a:gd name="T6" fmla="*/ 68 w 494"/>
                <a:gd name="T7" fmla="*/ 17 h 1215"/>
                <a:gd name="T8" fmla="*/ 34 w 494"/>
                <a:gd name="T9" fmla="*/ 58 h 1215"/>
                <a:gd name="T10" fmla="*/ 0 w 494"/>
                <a:gd name="T11" fmla="*/ 111 h 1215"/>
                <a:gd name="T12" fmla="*/ 6 w 494"/>
                <a:gd name="T13" fmla="*/ 145 h 1215"/>
                <a:gd name="T14" fmla="*/ 40 w 494"/>
                <a:gd name="T15" fmla="*/ 233 h 1215"/>
                <a:gd name="T16" fmla="*/ 79 w 494"/>
                <a:gd name="T17" fmla="*/ 336 h 1215"/>
                <a:gd name="T18" fmla="*/ 101 w 494"/>
                <a:gd name="T19" fmla="*/ 422 h 1215"/>
                <a:gd name="T20" fmla="*/ 109 w 494"/>
                <a:gd name="T21" fmla="*/ 496 h 1215"/>
                <a:gd name="T22" fmla="*/ 125 w 494"/>
                <a:gd name="T23" fmla="*/ 589 h 1215"/>
                <a:gd name="T24" fmla="*/ 145 w 494"/>
                <a:gd name="T25" fmla="*/ 684 h 1215"/>
                <a:gd name="T26" fmla="*/ 165 w 494"/>
                <a:gd name="T27" fmla="*/ 768 h 1215"/>
                <a:gd name="T28" fmla="*/ 183 w 494"/>
                <a:gd name="T29" fmla="*/ 822 h 1215"/>
                <a:gd name="T30" fmla="*/ 205 w 494"/>
                <a:gd name="T31" fmla="*/ 883 h 1215"/>
                <a:gd name="T32" fmla="*/ 233 w 494"/>
                <a:gd name="T33" fmla="*/ 948 h 1215"/>
                <a:gd name="T34" fmla="*/ 264 w 494"/>
                <a:gd name="T35" fmla="*/ 1000 h 1215"/>
                <a:gd name="T36" fmla="*/ 294 w 494"/>
                <a:gd name="T37" fmla="*/ 1029 h 1215"/>
                <a:gd name="T38" fmla="*/ 310 w 494"/>
                <a:gd name="T39" fmla="*/ 1076 h 1215"/>
                <a:gd name="T40" fmla="*/ 314 w 494"/>
                <a:gd name="T41" fmla="*/ 1132 h 1215"/>
                <a:gd name="T42" fmla="*/ 318 w 494"/>
                <a:gd name="T43" fmla="*/ 1182 h 1215"/>
                <a:gd name="T44" fmla="*/ 340 w 494"/>
                <a:gd name="T45" fmla="*/ 1215 h 1215"/>
                <a:gd name="T46" fmla="*/ 386 w 494"/>
                <a:gd name="T47" fmla="*/ 1200 h 1215"/>
                <a:gd name="T48" fmla="*/ 420 w 494"/>
                <a:gd name="T49" fmla="*/ 1176 h 1215"/>
                <a:gd name="T50" fmla="*/ 448 w 494"/>
                <a:gd name="T51" fmla="*/ 1156 h 1215"/>
                <a:gd name="T52" fmla="*/ 475 w 494"/>
                <a:gd name="T53" fmla="*/ 1142 h 1215"/>
                <a:gd name="T54" fmla="*/ 494 w 494"/>
                <a:gd name="T55" fmla="*/ 1109 h 1215"/>
                <a:gd name="T56" fmla="*/ 488 w 494"/>
                <a:gd name="T57" fmla="*/ 1061 h 1215"/>
                <a:gd name="T58" fmla="*/ 481 w 494"/>
                <a:gd name="T59" fmla="*/ 1027 h 1215"/>
                <a:gd name="T60" fmla="*/ 469 w 494"/>
                <a:gd name="T61" fmla="*/ 994 h 1215"/>
                <a:gd name="T62" fmla="*/ 454 w 494"/>
                <a:gd name="T63" fmla="*/ 961 h 1215"/>
                <a:gd name="T64" fmla="*/ 435 w 494"/>
                <a:gd name="T65" fmla="*/ 929 h 1215"/>
                <a:gd name="T66" fmla="*/ 416 w 494"/>
                <a:gd name="T67" fmla="*/ 897 h 1215"/>
                <a:gd name="T68" fmla="*/ 396 w 494"/>
                <a:gd name="T69" fmla="*/ 864 h 1215"/>
                <a:gd name="T70" fmla="*/ 378 w 494"/>
                <a:gd name="T71" fmla="*/ 833 h 1215"/>
                <a:gd name="T72" fmla="*/ 363 w 494"/>
                <a:gd name="T73" fmla="*/ 799 h 1215"/>
                <a:gd name="T74" fmla="*/ 350 w 494"/>
                <a:gd name="T75" fmla="*/ 767 h 1215"/>
                <a:gd name="T76" fmla="*/ 173 w 494"/>
                <a:gd name="T77" fmla="*/ 60 h 12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94"/>
                <a:gd name="T118" fmla="*/ 0 h 1215"/>
                <a:gd name="T119" fmla="*/ 494 w 494"/>
                <a:gd name="T120" fmla="*/ 1215 h 12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94" h="1215">
                  <a:moveTo>
                    <a:pt x="173" y="60"/>
                  </a:moveTo>
                  <a:lnTo>
                    <a:pt x="166" y="44"/>
                  </a:lnTo>
                  <a:lnTo>
                    <a:pt x="154" y="29"/>
                  </a:lnTo>
                  <a:lnTo>
                    <a:pt x="137" y="15"/>
                  </a:lnTo>
                  <a:lnTo>
                    <a:pt x="120" y="5"/>
                  </a:lnTo>
                  <a:lnTo>
                    <a:pt x="101" y="0"/>
                  </a:lnTo>
                  <a:lnTo>
                    <a:pt x="83" y="3"/>
                  </a:lnTo>
                  <a:lnTo>
                    <a:pt x="68" y="17"/>
                  </a:lnTo>
                  <a:lnTo>
                    <a:pt x="56" y="34"/>
                  </a:lnTo>
                  <a:lnTo>
                    <a:pt x="34" y="58"/>
                  </a:lnTo>
                  <a:lnTo>
                    <a:pt x="12" y="81"/>
                  </a:lnTo>
                  <a:lnTo>
                    <a:pt x="0" y="111"/>
                  </a:lnTo>
                  <a:lnTo>
                    <a:pt x="0" y="128"/>
                  </a:lnTo>
                  <a:lnTo>
                    <a:pt x="6" y="145"/>
                  </a:lnTo>
                  <a:lnTo>
                    <a:pt x="21" y="184"/>
                  </a:lnTo>
                  <a:lnTo>
                    <a:pt x="40" y="233"/>
                  </a:lnTo>
                  <a:lnTo>
                    <a:pt x="61" y="284"/>
                  </a:lnTo>
                  <a:lnTo>
                    <a:pt x="79" y="336"/>
                  </a:lnTo>
                  <a:lnTo>
                    <a:pt x="93" y="384"/>
                  </a:lnTo>
                  <a:lnTo>
                    <a:pt x="101" y="422"/>
                  </a:lnTo>
                  <a:lnTo>
                    <a:pt x="104" y="455"/>
                  </a:lnTo>
                  <a:lnTo>
                    <a:pt x="109" y="496"/>
                  </a:lnTo>
                  <a:lnTo>
                    <a:pt x="117" y="540"/>
                  </a:lnTo>
                  <a:lnTo>
                    <a:pt x="125" y="589"/>
                  </a:lnTo>
                  <a:lnTo>
                    <a:pt x="135" y="637"/>
                  </a:lnTo>
                  <a:lnTo>
                    <a:pt x="145" y="684"/>
                  </a:lnTo>
                  <a:lnTo>
                    <a:pt x="155" y="728"/>
                  </a:lnTo>
                  <a:lnTo>
                    <a:pt x="165" y="768"/>
                  </a:lnTo>
                  <a:lnTo>
                    <a:pt x="175" y="800"/>
                  </a:lnTo>
                  <a:lnTo>
                    <a:pt x="183" y="822"/>
                  </a:lnTo>
                  <a:lnTo>
                    <a:pt x="193" y="851"/>
                  </a:lnTo>
                  <a:lnTo>
                    <a:pt x="205" y="883"/>
                  </a:lnTo>
                  <a:lnTo>
                    <a:pt x="218" y="916"/>
                  </a:lnTo>
                  <a:lnTo>
                    <a:pt x="233" y="948"/>
                  </a:lnTo>
                  <a:lnTo>
                    <a:pt x="249" y="978"/>
                  </a:lnTo>
                  <a:lnTo>
                    <a:pt x="264" y="1000"/>
                  </a:lnTo>
                  <a:lnTo>
                    <a:pt x="279" y="1014"/>
                  </a:lnTo>
                  <a:lnTo>
                    <a:pt x="294" y="1029"/>
                  </a:lnTo>
                  <a:lnTo>
                    <a:pt x="304" y="1051"/>
                  </a:lnTo>
                  <a:lnTo>
                    <a:pt x="310" y="1076"/>
                  </a:lnTo>
                  <a:lnTo>
                    <a:pt x="313" y="1104"/>
                  </a:lnTo>
                  <a:lnTo>
                    <a:pt x="314" y="1132"/>
                  </a:lnTo>
                  <a:lnTo>
                    <a:pt x="317" y="1159"/>
                  </a:lnTo>
                  <a:lnTo>
                    <a:pt x="318" y="1182"/>
                  </a:lnTo>
                  <a:lnTo>
                    <a:pt x="325" y="1202"/>
                  </a:lnTo>
                  <a:lnTo>
                    <a:pt x="340" y="1215"/>
                  </a:lnTo>
                  <a:lnTo>
                    <a:pt x="358" y="1214"/>
                  </a:lnTo>
                  <a:lnTo>
                    <a:pt x="386" y="1200"/>
                  </a:lnTo>
                  <a:lnTo>
                    <a:pt x="403" y="1188"/>
                  </a:lnTo>
                  <a:lnTo>
                    <a:pt x="420" y="1176"/>
                  </a:lnTo>
                  <a:lnTo>
                    <a:pt x="438" y="1169"/>
                  </a:lnTo>
                  <a:lnTo>
                    <a:pt x="448" y="1156"/>
                  </a:lnTo>
                  <a:lnTo>
                    <a:pt x="459" y="1142"/>
                  </a:lnTo>
                  <a:lnTo>
                    <a:pt x="475" y="1142"/>
                  </a:lnTo>
                  <a:lnTo>
                    <a:pt x="489" y="1138"/>
                  </a:lnTo>
                  <a:lnTo>
                    <a:pt x="494" y="1109"/>
                  </a:lnTo>
                  <a:lnTo>
                    <a:pt x="489" y="1078"/>
                  </a:lnTo>
                  <a:lnTo>
                    <a:pt x="488" y="1061"/>
                  </a:lnTo>
                  <a:lnTo>
                    <a:pt x="485" y="1044"/>
                  </a:lnTo>
                  <a:lnTo>
                    <a:pt x="481" y="1027"/>
                  </a:lnTo>
                  <a:lnTo>
                    <a:pt x="475" y="1011"/>
                  </a:lnTo>
                  <a:lnTo>
                    <a:pt x="469" y="994"/>
                  </a:lnTo>
                  <a:lnTo>
                    <a:pt x="461" y="978"/>
                  </a:lnTo>
                  <a:lnTo>
                    <a:pt x="454" y="961"/>
                  </a:lnTo>
                  <a:lnTo>
                    <a:pt x="444" y="945"/>
                  </a:lnTo>
                  <a:lnTo>
                    <a:pt x="435" y="929"/>
                  </a:lnTo>
                  <a:lnTo>
                    <a:pt x="426" y="913"/>
                  </a:lnTo>
                  <a:lnTo>
                    <a:pt x="416" y="897"/>
                  </a:lnTo>
                  <a:lnTo>
                    <a:pt x="406" y="880"/>
                  </a:lnTo>
                  <a:lnTo>
                    <a:pt x="396" y="864"/>
                  </a:lnTo>
                  <a:lnTo>
                    <a:pt x="388" y="849"/>
                  </a:lnTo>
                  <a:lnTo>
                    <a:pt x="378" y="833"/>
                  </a:lnTo>
                  <a:lnTo>
                    <a:pt x="371" y="817"/>
                  </a:lnTo>
                  <a:lnTo>
                    <a:pt x="363" y="799"/>
                  </a:lnTo>
                  <a:lnTo>
                    <a:pt x="355" y="783"/>
                  </a:lnTo>
                  <a:lnTo>
                    <a:pt x="350" y="767"/>
                  </a:lnTo>
                  <a:lnTo>
                    <a:pt x="345" y="751"/>
                  </a:lnTo>
                  <a:lnTo>
                    <a:pt x="173" y="6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9" name="Freeform 16"/>
            <p:cNvSpPr>
              <a:spLocks noChangeAspect="1"/>
            </p:cNvSpPr>
            <p:nvPr/>
          </p:nvSpPr>
          <p:spPr bwMode="auto">
            <a:xfrm flipH="1">
              <a:off x="2364" y="3391"/>
              <a:ext cx="209" cy="255"/>
            </a:xfrm>
            <a:custGeom>
              <a:avLst/>
              <a:gdLst>
                <a:gd name="T0" fmla="*/ 928 w 1459"/>
                <a:gd name="T1" fmla="*/ 1208 h 1596"/>
                <a:gd name="T2" fmla="*/ 997 w 1459"/>
                <a:gd name="T3" fmla="*/ 1160 h 1596"/>
                <a:gd name="T4" fmla="*/ 1071 w 1459"/>
                <a:gd name="T5" fmla="*/ 1106 h 1596"/>
                <a:gd name="T6" fmla="*/ 1142 w 1459"/>
                <a:gd name="T7" fmla="*/ 1046 h 1596"/>
                <a:gd name="T8" fmla="*/ 1208 w 1459"/>
                <a:gd name="T9" fmla="*/ 987 h 1596"/>
                <a:gd name="T10" fmla="*/ 1265 w 1459"/>
                <a:gd name="T11" fmla="*/ 931 h 1596"/>
                <a:gd name="T12" fmla="*/ 1310 w 1459"/>
                <a:gd name="T13" fmla="*/ 881 h 1596"/>
                <a:gd name="T14" fmla="*/ 1355 w 1459"/>
                <a:gd name="T15" fmla="*/ 835 h 1596"/>
                <a:gd name="T16" fmla="*/ 1400 w 1459"/>
                <a:gd name="T17" fmla="*/ 786 h 1596"/>
                <a:gd name="T18" fmla="*/ 1438 w 1459"/>
                <a:gd name="T19" fmla="*/ 732 h 1596"/>
                <a:gd name="T20" fmla="*/ 1458 w 1459"/>
                <a:gd name="T21" fmla="*/ 673 h 1596"/>
                <a:gd name="T22" fmla="*/ 1438 w 1459"/>
                <a:gd name="T23" fmla="*/ 544 h 1596"/>
                <a:gd name="T24" fmla="*/ 1361 w 1459"/>
                <a:gd name="T25" fmla="*/ 410 h 1596"/>
                <a:gd name="T26" fmla="*/ 1244 w 1459"/>
                <a:gd name="T27" fmla="*/ 282 h 1596"/>
                <a:gd name="T28" fmla="*/ 1101 w 1459"/>
                <a:gd name="T29" fmla="*/ 167 h 1596"/>
                <a:gd name="T30" fmla="*/ 950 w 1459"/>
                <a:gd name="T31" fmla="*/ 76 h 1596"/>
                <a:gd name="T32" fmla="*/ 809 w 1459"/>
                <a:gd name="T33" fmla="*/ 17 h 1596"/>
                <a:gd name="T34" fmla="*/ 708 w 1459"/>
                <a:gd name="T35" fmla="*/ 2 h 1596"/>
                <a:gd name="T36" fmla="*/ 589 w 1459"/>
                <a:gd name="T37" fmla="*/ 108 h 1596"/>
                <a:gd name="T38" fmla="*/ 576 w 1459"/>
                <a:gd name="T39" fmla="*/ 152 h 1596"/>
                <a:gd name="T40" fmla="*/ 607 w 1459"/>
                <a:gd name="T41" fmla="*/ 179 h 1596"/>
                <a:gd name="T42" fmla="*/ 683 w 1459"/>
                <a:gd name="T43" fmla="*/ 195 h 1596"/>
                <a:gd name="T44" fmla="*/ 779 w 1459"/>
                <a:gd name="T45" fmla="*/ 231 h 1596"/>
                <a:gd name="T46" fmla="*/ 880 w 1459"/>
                <a:gd name="T47" fmla="*/ 283 h 1596"/>
                <a:gd name="T48" fmla="*/ 978 w 1459"/>
                <a:gd name="T49" fmla="*/ 348 h 1596"/>
                <a:gd name="T50" fmla="*/ 1068 w 1459"/>
                <a:gd name="T51" fmla="*/ 421 h 1596"/>
                <a:gd name="T52" fmla="*/ 1141 w 1459"/>
                <a:gd name="T53" fmla="*/ 498 h 1596"/>
                <a:gd name="T54" fmla="*/ 1194 w 1459"/>
                <a:gd name="T55" fmla="*/ 573 h 1596"/>
                <a:gd name="T56" fmla="*/ 1216 w 1459"/>
                <a:gd name="T57" fmla="*/ 610 h 1596"/>
                <a:gd name="T58" fmla="*/ 1238 w 1459"/>
                <a:gd name="T59" fmla="*/ 650 h 1596"/>
                <a:gd name="T60" fmla="*/ 1259 w 1459"/>
                <a:gd name="T61" fmla="*/ 692 h 1596"/>
                <a:gd name="T62" fmla="*/ 1273 w 1459"/>
                <a:gd name="T63" fmla="*/ 734 h 1596"/>
                <a:gd name="T64" fmla="*/ 1275 w 1459"/>
                <a:gd name="T65" fmla="*/ 775 h 1596"/>
                <a:gd name="T66" fmla="*/ 1262 w 1459"/>
                <a:gd name="T67" fmla="*/ 816 h 1596"/>
                <a:gd name="T68" fmla="*/ 1208 w 1459"/>
                <a:gd name="T69" fmla="*/ 878 h 1596"/>
                <a:gd name="T70" fmla="*/ 1103 w 1459"/>
                <a:gd name="T71" fmla="*/ 975 h 1596"/>
                <a:gd name="T72" fmla="*/ 996 w 1459"/>
                <a:gd name="T73" fmla="*/ 1059 h 1596"/>
                <a:gd name="T74" fmla="*/ 885 w 1459"/>
                <a:gd name="T75" fmla="*/ 1131 h 1596"/>
                <a:gd name="T76" fmla="*/ 769 w 1459"/>
                <a:gd name="T77" fmla="*/ 1195 h 1596"/>
                <a:gd name="T78" fmla="*/ 645 w 1459"/>
                <a:gd name="T79" fmla="*/ 1252 h 1596"/>
                <a:gd name="T80" fmla="*/ 514 w 1459"/>
                <a:gd name="T81" fmla="*/ 1305 h 1596"/>
                <a:gd name="T82" fmla="*/ 382 w 1459"/>
                <a:gd name="T83" fmla="*/ 1341 h 1596"/>
                <a:gd name="T84" fmla="*/ 256 w 1459"/>
                <a:gd name="T85" fmla="*/ 1373 h 1596"/>
                <a:gd name="T86" fmla="*/ 169 w 1459"/>
                <a:gd name="T87" fmla="*/ 1375 h 1596"/>
                <a:gd name="T88" fmla="*/ 82 w 1459"/>
                <a:gd name="T89" fmla="*/ 1381 h 1596"/>
                <a:gd name="T90" fmla="*/ 45 w 1459"/>
                <a:gd name="T91" fmla="*/ 1451 h 1596"/>
                <a:gd name="T92" fmla="*/ 0 w 1459"/>
                <a:gd name="T93" fmla="*/ 1540 h 1596"/>
                <a:gd name="T94" fmla="*/ 31 w 1459"/>
                <a:gd name="T95" fmla="*/ 1575 h 1596"/>
                <a:gd name="T96" fmla="*/ 71 w 1459"/>
                <a:gd name="T97" fmla="*/ 1587 h 1596"/>
                <a:gd name="T98" fmla="*/ 166 w 1459"/>
                <a:gd name="T99" fmla="*/ 1523 h 1596"/>
                <a:gd name="T100" fmla="*/ 261 w 1459"/>
                <a:gd name="T101" fmla="*/ 1519 h 1596"/>
                <a:gd name="T102" fmla="*/ 289 w 1459"/>
                <a:gd name="T103" fmla="*/ 1483 h 1596"/>
                <a:gd name="T104" fmla="*/ 371 w 1459"/>
                <a:gd name="T105" fmla="*/ 1460 h 1596"/>
                <a:gd name="T106" fmla="*/ 458 w 1459"/>
                <a:gd name="T107" fmla="*/ 1434 h 1596"/>
                <a:gd name="T108" fmla="*/ 541 w 1459"/>
                <a:gd name="T109" fmla="*/ 1402 h 1596"/>
                <a:gd name="T110" fmla="*/ 624 w 1459"/>
                <a:gd name="T111" fmla="*/ 1367 h 1596"/>
                <a:gd name="T112" fmla="*/ 705 w 1459"/>
                <a:gd name="T113" fmla="*/ 1329 h 1596"/>
                <a:gd name="T114" fmla="*/ 785 w 1459"/>
                <a:gd name="T115" fmla="*/ 1288 h 1596"/>
                <a:gd name="T116" fmla="*/ 865 w 1459"/>
                <a:gd name="T117" fmla="*/ 1246 h 159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59"/>
                <a:gd name="T178" fmla="*/ 0 h 1596"/>
                <a:gd name="T179" fmla="*/ 1459 w 1459"/>
                <a:gd name="T180" fmla="*/ 1596 h 159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59" h="1596">
                  <a:moveTo>
                    <a:pt x="884" y="1234"/>
                  </a:moveTo>
                  <a:lnTo>
                    <a:pt x="906" y="1221"/>
                  </a:lnTo>
                  <a:lnTo>
                    <a:pt x="928" y="1208"/>
                  </a:lnTo>
                  <a:lnTo>
                    <a:pt x="951" y="1193"/>
                  </a:lnTo>
                  <a:lnTo>
                    <a:pt x="974" y="1177"/>
                  </a:lnTo>
                  <a:lnTo>
                    <a:pt x="997" y="1160"/>
                  </a:lnTo>
                  <a:lnTo>
                    <a:pt x="1022" y="1142"/>
                  </a:lnTo>
                  <a:lnTo>
                    <a:pt x="1046" y="1124"/>
                  </a:lnTo>
                  <a:lnTo>
                    <a:pt x="1071" y="1106"/>
                  </a:lnTo>
                  <a:lnTo>
                    <a:pt x="1095" y="1086"/>
                  </a:lnTo>
                  <a:lnTo>
                    <a:pt x="1118" y="1067"/>
                  </a:lnTo>
                  <a:lnTo>
                    <a:pt x="1142" y="1046"/>
                  </a:lnTo>
                  <a:lnTo>
                    <a:pt x="1165" y="1027"/>
                  </a:lnTo>
                  <a:lnTo>
                    <a:pt x="1186" y="1007"/>
                  </a:lnTo>
                  <a:lnTo>
                    <a:pt x="1208" y="987"/>
                  </a:lnTo>
                  <a:lnTo>
                    <a:pt x="1229" y="968"/>
                  </a:lnTo>
                  <a:lnTo>
                    <a:pt x="1247" y="949"/>
                  </a:lnTo>
                  <a:lnTo>
                    <a:pt x="1265" y="931"/>
                  </a:lnTo>
                  <a:lnTo>
                    <a:pt x="1282" y="912"/>
                  </a:lnTo>
                  <a:lnTo>
                    <a:pt x="1297" y="896"/>
                  </a:lnTo>
                  <a:lnTo>
                    <a:pt x="1310" y="881"/>
                  </a:lnTo>
                  <a:lnTo>
                    <a:pt x="1324" y="866"/>
                  </a:lnTo>
                  <a:lnTo>
                    <a:pt x="1339" y="850"/>
                  </a:lnTo>
                  <a:lnTo>
                    <a:pt x="1355" y="835"/>
                  </a:lnTo>
                  <a:lnTo>
                    <a:pt x="1370" y="818"/>
                  </a:lnTo>
                  <a:lnTo>
                    <a:pt x="1385" y="802"/>
                  </a:lnTo>
                  <a:lnTo>
                    <a:pt x="1400" y="786"/>
                  </a:lnTo>
                  <a:lnTo>
                    <a:pt x="1414" y="769"/>
                  </a:lnTo>
                  <a:lnTo>
                    <a:pt x="1427" y="750"/>
                  </a:lnTo>
                  <a:lnTo>
                    <a:pt x="1438" y="732"/>
                  </a:lnTo>
                  <a:lnTo>
                    <a:pt x="1447" y="713"/>
                  </a:lnTo>
                  <a:lnTo>
                    <a:pt x="1453" y="693"/>
                  </a:lnTo>
                  <a:lnTo>
                    <a:pt x="1458" y="673"/>
                  </a:lnTo>
                  <a:lnTo>
                    <a:pt x="1459" y="631"/>
                  </a:lnTo>
                  <a:lnTo>
                    <a:pt x="1452" y="587"/>
                  </a:lnTo>
                  <a:lnTo>
                    <a:pt x="1438" y="544"/>
                  </a:lnTo>
                  <a:lnTo>
                    <a:pt x="1419" y="500"/>
                  </a:lnTo>
                  <a:lnTo>
                    <a:pt x="1393" y="455"/>
                  </a:lnTo>
                  <a:lnTo>
                    <a:pt x="1361" y="410"/>
                  </a:lnTo>
                  <a:lnTo>
                    <a:pt x="1326" y="367"/>
                  </a:lnTo>
                  <a:lnTo>
                    <a:pt x="1286" y="324"/>
                  </a:lnTo>
                  <a:lnTo>
                    <a:pt x="1244" y="282"/>
                  </a:lnTo>
                  <a:lnTo>
                    <a:pt x="1197" y="242"/>
                  </a:lnTo>
                  <a:lnTo>
                    <a:pt x="1150" y="203"/>
                  </a:lnTo>
                  <a:lnTo>
                    <a:pt x="1101" y="167"/>
                  </a:lnTo>
                  <a:lnTo>
                    <a:pt x="1050" y="134"/>
                  </a:lnTo>
                  <a:lnTo>
                    <a:pt x="1001" y="103"/>
                  </a:lnTo>
                  <a:lnTo>
                    <a:pt x="950" y="76"/>
                  </a:lnTo>
                  <a:lnTo>
                    <a:pt x="901" y="52"/>
                  </a:lnTo>
                  <a:lnTo>
                    <a:pt x="854" y="32"/>
                  </a:lnTo>
                  <a:lnTo>
                    <a:pt x="809" y="17"/>
                  </a:lnTo>
                  <a:lnTo>
                    <a:pt x="766" y="7"/>
                  </a:lnTo>
                  <a:lnTo>
                    <a:pt x="728" y="0"/>
                  </a:lnTo>
                  <a:lnTo>
                    <a:pt x="708" y="2"/>
                  </a:lnTo>
                  <a:lnTo>
                    <a:pt x="692" y="15"/>
                  </a:lnTo>
                  <a:lnTo>
                    <a:pt x="638" y="59"/>
                  </a:lnTo>
                  <a:lnTo>
                    <a:pt x="589" y="108"/>
                  </a:lnTo>
                  <a:lnTo>
                    <a:pt x="580" y="124"/>
                  </a:lnTo>
                  <a:lnTo>
                    <a:pt x="575" y="138"/>
                  </a:lnTo>
                  <a:lnTo>
                    <a:pt x="576" y="152"/>
                  </a:lnTo>
                  <a:lnTo>
                    <a:pt x="582" y="163"/>
                  </a:lnTo>
                  <a:lnTo>
                    <a:pt x="593" y="173"/>
                  </a:lnTo>
                  <a:lnTo>
                    <a:pt x="607" y="179"/>
                  </a:lnTo>
                  <a:lnTo>
                    <a:pt x="624" y="184"/>
                  </a:lnTo>
                  <a:lnTo>
                    <a:pt x="653" y="188"/>
                  </a:lnTo>
                  <a:lnTo>
                    <a:pt x="683" y="195"/>
                  </a:lnTo>
                  <a:lnTo>
                    <a:pt x="715" y="205"/>
                  </a:lnTo>
                  <a:lnTo>
                    <a:pt x="747" y="217"/>
                  </a:lnTo>
                  <a:lnTo>
                    <a:pt x="779" y="231"/>
                  </a:lnTo>
                  <a:lnTo>
                    <a:pt x="813" y="247"/>
                  </a:lnTo>
                  <a:lnTo>
                    <a:pt x="846" y="265"/>
                  </a:lnTo>
                  <a:lnTo>
                    <a:pt x="880" y="283"/>
                  </a:lnTo>
                  <a:lnTo>
                    <a:pt x="913" y="303"/>
                  </a:lnTo>
                  <a:lnTo>
                    <a:pt x="946" y="325"/>
                  </a:lnTo>
                  <a:lnTo>
                    <a:pt x="978" y="348"/>
                  </a:lnTo>
                  <a:lnTo>
                    <a:pt x="1009" y="371"/>
                  </a:lnTo>
                  <a:lnTo>
                    <a:pt x="1039" y="396"/>
                  </a:lnTo>
                  <a:lnTo>
                    <a:pt x="1068" y="421"/>
                  </a:lnTo>
                  <a:lnTo>
                    <a:pt x="1094" y="446"/>
                  </a:lnTo>
                  <a:lnTo>
                    <a:pt x="1118" y="472"/>
                  </a:lnTo>
                  <a:lnTo>
                    <a:pt x="1141" y="498"/>
                  </a:lnTo>
                  <a:lnTo>
                    <a:pt x="1162" y="523"/>
                  </a:lnTo>
                  <a:lnTo>
                    <a:pt x="1179" y="549"/>
                  </a:lnTo>
                  <a:lnTo>
                    <a:pt x="1194" y="573"/>
                  </a:lnTo>
                  <a:lnTo>
                    <a:pt x="1201" y="585"/>
                  </a:lnTo>
                  <a:lnTo>
                    <a:pt x="1208" y="598"/>
                  </a:lnTo>
                  <a:lnTo>
                    <a:pt x="1216" y="610"/>
                  </a:lnTo>
                  <a:lnTo>
                    <a:pt x="1223" y="624"/>
                  </a:lnTo>
                  <a:lnTo>
                    <a:pt x="1231" y="637"/>
                  </a:lnTo>
                  <a:lnTo>
                    <a:pt x="1238" y="650"/>
                  </a:lnTo>
                  <a:lnTo>
                    <a:pt x="1246" y="664"/>
                  </a:lnTo>
                  <a:lnTo>
                    <a:pt x="1253" y="678"/>
                  </a:lnTo>
                  <a:lnTo>
                    <a:pt x="1259" y="692"/>
                  </a:lnTo>
                  <a:lnTo>
                    <a:pt x="1264" y="706"/>
                  </a:lnTo>
                  <a:lnTo>
                    <a:pt x="1270" y="720"/>
                  </a:lnTo>
                  <a:lnTo>
                    <a:pt x="1273" y="734"/>
                  </a:lnTo>
                  <a:lnTo>
                    <a:pt x="1275" y="748"/>
                  </a:lnTo>
                  <a:lnTo>
                    <a:pt x="1276" y="761"/>
                  </a:lnTo>
                  <a:lnTo>
                    <a:pt x="1275" y="775"/>
                  </a:lnTo>
                  <a:lnTo>
                    <a:pt x="1273" y="789"/>
                  </a:lnTo>
                  <a:lnTo>
                    <a:pt x="1269" y="803"/>
                  </a:lnTo>
                  <a:lnTo>
                    <a:pt x="1262" y="816"/>
                  </a:lnTo>
                  <a:lnTo>
                    <a:pt x="1253" y="829"/>
                  </a:lnTo>
                  <a:lnTo>
                    <a:pt x="1243" y="842"/>
                  </a:lnTo>
                  <a:lnTo>
                    <a:pt x="1208" y="878"/>
                  </a:lnTo>
                  <a:lnTo>
                    <a:pt x="1174" y="912"/>
                  </a:lnTo>
                  <a:lnTo>
                    <a:pt x="1139" y="945"/>
                  </a:lnTo>
                  <a:lnTo>
                    <a:pt x="1103" y="975"/>
                  </a:lnTo>
                  <a:lnTo>
                    <a:pt x="1069" y="1004"/>
                  </a:lnTo>
                  <a:lnTo>
                    <a:pt x="1033" y="1032"/>
                  </a:lnTo>
                  <a:lnTo>
                    <a:pt x="996" y="1059"/>
                  </a:lnTo>
                  <a:lnTo>
                    <a:pt x="960" y="1084"/>
                  </a:lnTo>
                  <a:lnTo>
                    <a:pt x="923" y="1109"/>
                  </a:lnTo>
                  <a:lnTo>
                    <a:pt x="885" y="1131"/>
                  </a:lnTo>
                  <a:lnTo>
                    <a:pt x="847" y="1153"/>
                  </a:lnTo>
                  <a:lnTo>
                    <a:pt x="809" y="1175"/>
                  </a:lnTo>
                  <a:lnTo>
                    <a:pt x="769" y="1195"/>
                  </a:lnTo>
                  <a:lnTo>
                    <a:pt x="729" y="1215"/>
                  </a:lnTo>
                  <a:lnTo>
                    <a:pt x="688" y="1234"/>
                  </a:lnTo>
                  <a:lnTo>
                    <a:pt x="645" y="1252"/>
                  </a:lnTo>
                  <a:lnTo>
                    <a:pt x="603" y="1270"/>
                  </a:lnTo>
                  <a:lnTo>
                    <a:pt x="559" y="1288"/>
                  </a:lnTo>
                  <a:lnTo>
                    <a:pt x="514" y="1305"/>
                  </a:lnTo>
                  <a:lnTo>
                    <a:pt x="468" y="1322"/>
                  </a:lnTo>
                  <a:lnTo>
                    <a:pt x="426" y="1333"/>
                  </a:lnTo>
                  <a:lnTo>
                    <a:pt x="382" y="1341"/>
                  </a:lnTo>
                  <a:lnTo>
                    <a:pt x="338" y="1348"/>
                  </a:lnTo>
                  <a:lnTo>
                    <a:pt x="296" y="1360"/>
                  </a:lnTo>
                  <a:lnTo>
                    <a:pt x="256" y="1373"/>
                  </a:lnTo>
                  <a:lnTo>
                    <a:pt x="224" y="1378"/>
                  </a:lnTo>
                  <a:lnTo>
                    <a:pt x="196" y="1378"/>
                  </a:lnTo>
                  <a:lnTo>
                    <a:pt x="169" y="1375"/>
                  </a:lnTo>
                  <a:lnTo>
                    <a:pt x="141" y="1374"/>
                  </a:lnTo>
                  <a:lnTo>
                    <a:pt x="106" y="1377"/>
                  </a:lnTo>
                  <a:lnTo>
                    <a:pt x="82" y="1381"/>
                  </a:lnTo>
                  <a:lnTo>
                    <a:pt x="70" y="1393"/>
                  </a:lnTo>
                  <a:lnTo>
                    <a:pt x="61" y="1415"/>
                  </a:lnTo>
                  <a:lnTo>
                    <a:pt x="45" y="1451"/>
                  </a:lnTo>
                  <a:lnTo>
                    <a:pt x="25" y="1485"/>
                  </a:lnTo>
                  <a:lnTo>
                    <a:pt x="6" y="1519"/>
                  </a:lnTo>
                  <a:lnTo>
                    <a:pt x="0" y="1540"/>
                  </a:lnTo>
                  <a:lnTo>
                    <a:pt x="2" y="1551"/>
                  </a:lnTo>
                  <a:lnTo>
                    <a:pt x="16" y="1561"/>
                  </a:lnTo>
                  <a:lnTo>
                    <a:pt x="31" y="1575"/>
                  </a:lnTo>
                  <a:lnTo>
                    <a:pt x="34" y="1589"/>
                  </a:lnTo>
                  <a:lnTo>
                    <a:pt x="43" y="1596"/>
                  </a:lnTo>
                  <a:lnTo>
                    <a:pt x="71" y="1587"/>
                  </a:lnTo>
                  <a:lnTo>
                    <a:pt x="100" y="1565"/>
                  </a:lnTo>
                  <a:lnTo>
                    <a:pt x="126" y="1541"/>
                  </a:lnTo>
                  <a:lnTo>
                    <a:pt x="166" y="1523"/>
                  </a:lnTo>
                  <a:lnTo>
                    <a:pt x="209" y="1510"/>
                  </a:lnTo>
                  <a:lnTo>
                    <a:pt x="235" y="1507"/>
                  </a:lnTo>
                  <a:lnTo>
                    <a:pt x="261" y="1519"/>
                  </a:lnTo>
                  <a:lnTo>
                    <a:pt x="266" y="1518"/>
                  </a:lnTo>
                  <a:lnTo>
                    <a:pt x="274" y="1505"/>
                  </a:lnTo>
                  <a:lnTo>
                    <a:pt x="289" y="1483"/>
                  </a:lnTo>
                  <a:lnTo>
                    <a:pt x="313" y="1473"/>
                  </a:lnTo>
                  <a:lnTo>
                    <a:pt x="342" y="1466"/>
                  </a:lnTo>
                  <a:lnTo>
                    <a:pt x="371" y="1460"/>
                  </a:lnTo>
                  <a:lnTo>
                    <a:pt x="400" y="1451"/>
                  </a:lnTo>
                  <a:lnTo>
                    <a:pt x="428" y="1442"/>
                  </a:lnTo>
                  <a:lnTo>
                    <a:pt x="458" y="1434"/>
                  </a:lnTo>
                  <a:lnTo>
                    <a:pt x="486" y="1424"/>
                  </a:lnTo>
                  <a:lnTo>
                    <a:pt x="514" y="1413"/>
                  </a:lnTo>
                  <a:lnTo>
                    <a:pt x="541" y="1402"/>
                  </a:lnTo>
                  <a:lnTo>
                    <a:pt x="569" y="1392"/>
                  </a:lnTo>
                  <a:lnTo>
                    <a:pt x="596" y="1380"/>
                  </a:lnTo>
                  <a:lnTo>
                    <a:pt x="624" y="1367"/>
                  </a:lnTo>
                  <a:lnTo>
                    <a:pt x="651" y="1355"/>
                  </a:lnTo>
                  <a:lnTo>
                    <a:pt x="678" y="1342"/>
                  </a:lnTo>
                  <a:lnTo>
                    <a:pt x="705" y="1329"/>
                  </a:lnTo>
                  <a:lnTo>
                    <a:pt x="732" y="1315"/>
                  </a:lnTo>
                  <a:lnTo>
                    <a:pt x="759" y="1302"/>
                  </a:lnTo>
                  <a:lnTo>
                    <a:pt x="785" y="1288"/>
                  </a:lnTo>
                  <a:lnTo>
                    <a:pt x="812" y="1274"/>
                  </a:lnTo>
                  <a:lnTo>
                    <a:pt x="838" y="1260"/>
                  </a:lnTo>
                  <a:lnTo>
                    <a:pt x="865" y="1246"/>
                  </a:lnTo>
                  <a:lnTo>
                    <a:pt x="884" y="1234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0" name="Freeform 17"/>
            <p:cNvSpPr>
              <a:spLocks noChangeAspect="1"/>
            </p:cNvSpPr>
            <p:nvPr/>
          </p:nvSpPr>
          <p:spPr bwMode="auto">
            <a:xfrm flipH="1">
              <a:off x="2471" y="3413"/>
              <a:ext cx="49" cy="163"/>
            </a:xfrm>
            <a:custGeom>
              <a:avLst/>
              <a:gdLst>
                <a:gd name="T0" fmla="*/ 185 w 348"/>
                <a:gd name="T1" fmla="*/ 110 h 1025"/>
                <a:gd name="T2" fmla="*/ 173 w 348"/>
                <a:gd name="T3" fmla="*/ 74 h 1025"/>
                <a:gd name="T4" fmla="*/ 159 w 348"/>
                <a:gd name="T5" fmla="*/ 40 h 1025"/>
                <a:gd name="T6" fmla="*/ 147 w 348"/>
                <a:gd name="T7" fmla="*/ 13 h 1025"/>
                <a:gd name="T8" fmla="*/ 135 w 348"/>
                <a:gd name="T9" fmla="*/ 2 h 1025"/>
                <a:gd name="T10" fmla="*/ 117 w 348"/>
                <a:gd name="T11" fmla="*/ 0 h 1025"/>
                <a:gd name="T12" fmla="*/ 97 w 348"/>
                <a:gd name="T13" fmla="*/ 6 h 1025"/>
                <a:gd name="T14" fmla="*/ 85 w 348"/>
                <a:gd name="T15" fmla="*/ 14 h 1025"/>
                <a:gd name="T16" fmla="*/ 75 w 348"/>
                <a:gd name="T17" fmla="*/ 21 h 1025"/>
                <a:gd name="T18" fmla="*/ 64 w 348"/>
                <a:gd name="T19" fmla="*/ 29 h 1025"/>
                <a:gd name="T20" fmla="*/ 54 w 348"/>
                <a:gd name="T21" fmla="*/ 39 h 1025"/>
                <a:gd name="T22" fmla="*/ 44 w 348"/>
                <a:gd name="T23" fmla="*/ 47 h 1025"/>
                <a:gd name="T24" fmla="*/ 36 w 348"/>
                <a:gd name="T25" fmla="*/ 57 h 1025"/>
                <a:gd name="T26" fmla="*/ 28 w 348"/>
                <a:gd name="T27" fmla="*/ 68 h 1025"/>
                <a:gd name="T28" fmla="*/ 21 w 348"/>
                <a:gd name="T29" fmla="*/ 79 h 1025"/>
                <a:gd name="T30" fmla="*/ 14 w 348"/>
                <a:gd name="T31" fmla="*/ 89 h 1025"/>
                <a:gd name="T32" fmla="*/ 10 w 348"/>
                <a:gd name="T33" fmla="*/ 101 h 1025"/>
                <a:gd name="T34" fmla="*/ 5 w 348"/>
                <a:gd name="T35" fmla="*/ 113 h 1025"/>
                <a:gd name="T36" fmla="*/ 2 w 348"/>
                <a:gd name="T37" fmla="*/ 125 h 1025"/>
                <a:gd name="T38" fmla="*/ 1 w 348"/>
                <a:gd name="T39" fmla="*/ 138 h 1025"/>
                <a:gd name="T40" fmla="*/ 0 w 348"/>
                <a:gd name="T41" fmla="*/ 151 h 1025"/>
                <a:gd name="T42" fmla="*/ 1 w 348"/>
                <a:gd name="T43" fmla="*/ 165 h 1025"/>
                <a:gd name="T44" fmla="*/ 4 w 348"/>
                <a:gd name="T45" fmla="*/ 179 h 1025"/>
                <a:gd name="T46" fmla="*/ 174 w 348"/>
                <a:gd name="T47" fmla="*/ 838 h 1025"/>
                <a:gd name="T48" fmla="*/ 174 w 348"/>
                <a:gd name="T49" fmla="*/ 861 h 1025"/>
                <a:gd name="T50" fmla="*/ 172 w 348"/>
                <a:gd name="T51" fmla="*/ 882 h 1025"/>
                <a:gd name="T52" fmla="*/ 181 w 348"/>
                <a:gd name="T53" fmla="*/ 904 h 1025"/>
                <a:gd name="T54" fmla="*/ 194 w 348"/>
                <a:gd name="T55" fmla="*/ 929 h 1025"/>
                <a:gd name="T56" fmla="*/ 197 w 348"/>
                <a:gd name="T57" fmla="*/ 958 h 1025"/>
                <a:gd name="T58" fmla="*/ 194 w 348"/>
                <a:gd name="T59" fmla="*/ 990 h 1025"/>
                <a:gd name="T60" fmla="*/ 196 w 348"/>
                <a:gd name="T61" fmla="*/ 1011 h 1025"/>
                <a:gd name="T62" fmla="*/ 201 w 348"/>
                <a:gd name="T63" fmla="*/ 1023 h 1025"/>
                <a:gd name="T64" fmla="*/ 213 w 348"/>
                <a:gd name="T65" fmla="*/ 1025 h 1025"/>
                <a:gd name="T66" fmla="*/ 237 w 348"/>
                <a:gd name="T67" fmla="*/ 1021 h 1025"/>
                <a:gd name="T68" fmla="*/ 250 w 348"/>
                <a:gd name="T69" fmla="*/ 1018 h 1025"/>
                <a:gd name="T70" fmla="*/ 261 w 348"/>
                <a:gd name="T71" fmla="*/ 1012 h 1025"/>
                <a:gd name="T72" fmla="*/ 272 w 348"/>
                <a:gd name="T73" fmla="*/ 1006 h 1025"/>
                <a:gd name="T74" fmla="*/ 283 w 348"/>
                <a:gd name="T75" fmla="*/ 998 h 1025"/>
                <a:gd name="T76" fmla="*/ 293 w 348"/>
                <a:gd name="T77" fmla="*/ 990 h 1025"/>
                <a:gd name="T78" fmla="*/ 301 w 348"/>
                <a:gd name="T79" fmla="*/ 980 h 1025"/>
                <a:gd name="T80" fmla="*/ 310 w 348"/>
                <a:gd name="T81" fmla="*/ 970 h 1025"/>
                <a:gd name="T82" fmla="*/ 318 w 348"/>
                <a:gd name="T83" fmla="*/ 958 h 1025"/>
                <a:gd name="T84" fmla="*/ 324 w 348"/>
                <a:gd name="T85" fmla="*/ 947 h 1025"/>
                <a:gd name="T86" fmla="*/ 329 w 348"/>
                <a:gd name="T87" fmla="*/ 935 h 1025"/>
                <a:gd name="T88" fmla="*/ 335 w 348"/>
                <a:gd name="T89" fmla="*/ 922 h 1025"/>
                <a:gd name="T90" fmla="*/ 339 w 348"/>
                <a:gd name="T91" fmla="*/ 909 h 1025"/>
                <a:gd name="T92" fmla="*/ 342 w 348"/>
                <a:gd name="T93" fmla="*/ 895 h 1025"/>
                <a:gd name="T94" fmla="*/ 345 w 348"/>
                <a:gd name="T95" fmla="*/ 882 h 1025"/>
                <a:gd name="T96" fmla="*/ 347 w 348"/>
                <a:gd name="T97" fmla="*/ 868 h 1025"/>
                <a:gd name="T98" fmla="*/ 348 w 348"/>
                <a:gd name="T99" fmla="*/ 855 h 1025"/>
                <a:gd name="T100" fmla="*/ 348 w 348"/>
                <a:gd name="T101" fmla="*/ 841 h 1025"/>
                <a:gd name="T102" fmla="*/ 347 w 348"/>
                <a:gd name="T103" fmla="*/ 828 h 1025"/>
                <a:gd name="T104" fmla="*/ 346 w 348"/>
                <a:gd name="T105" fmla="*/ 815 h 1025"/>
                <a:gd name="T106" fmla="*/ 343 w 348"/>
                <a:gd name="T107" fmla="*/ 803 h 1025"/>
                <a:gd name="T108" fmla="*/ 185 w 348"/>
                <a:gd name="T109" fmla="*/ 110 h 10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8"/>
                <a:gd name="T166" fmla="*/ 0 h 1025"/>
                <a:gd name="T167" fmla="*/ 348 w 348"/>
                <a:gd name="T168" fmla="*/ 1025 h 10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8" h="1025">
                  <a:moveTo>
                    <a:pt x="185" y="110"/>
                  </a:moveTo>
                  <a:lnTo>
                    <a:pt x="173" y="74"/>
                  </a:lnTo>
                  <a:lnTo>
                    <a:pt x="159" y="40"/>
                  </a:lnTo>
                  <a:lnTo>
                    <a:pt x="147" y="13"/>
                  </a:lnTo>
                  <a:lnTo>
                    <a:pt x="135" y="2"/>
                  </a:lnTo>
                  <a:lnTo>
                    <a:pt x="117" y="0"/>
                  </a:lnTo>
                  <a:lnTo>
                    <a:pt x="97" y="6"/>
                  </a:lnTo>
                  <a:lnTo>
                    <a:pt x="85" y="14"/>
                  </a:lnTo>
                  <a:lnTo>
                    <a:pt x="75" y="21"/>
                  </a:lnTo>
                  <a:lnTo>
                    <a:pt x="64" y="29"/>
                  </a:lnTo>
                  <a:lnTo>
                    <a:pt x="54" y="39"/>
                  </a:lnTo>
                  <a:lnTo>
                    <a:pt x="44" y="47"/>
                  </a:lnTo>
                  <a:lnTo>
                    <a:pt x="36" y="57"/>
                  </a:lnTo>
                  <a:lnTo>
                    <a:pt x="28" y="68"/>
                  </a:lnTo>
                  <a:lnTo>
                    <a:pt x="21" y="79"/>
                  </a:lnTo>
                  <a:lnTo>
                    <a:pt x="14" y="89"/>
                  </a:lnTo>
                  <a:lnTo>
                    <a:pt x="10" y="101"/>
                  </a:lnTo>
                  <a:lnTo>
                    <a:pt x="5" y="113"/>
                  </a:lnTo>
                  <a:lnTo>
                    <a:pt x="2" y="125"/>
                  </a:lnTo>
                  <a:lnTo>
                    <a:pt x="1" y="138"/>
                  </a:lnTo>
                  <a:lnTo>
                    <a:pt x="0" y="151"/>
                  </a:lnTo>
                  <a:lnTo>
                    <a:pt x="1" y="165"/>
                  </a:lnTo>
                  <a:lnTo>
                    <a:pt x="4" y="179"/>
                  </a:lnTo>
                  <a:lnTo>
                    <a:pt x="174" y="838"/>
                  </a:lnTo>
                  <a:lnTo>
                    <a:pt x="174" y="861"/>
                  </a:lnTo>
                  <a:lnTo>
                    <a:pt x="172" y="882"/>
                  </a:lnTo>
                  <a:lnTo>
                    <a:pt x="181" y="904"/>
                  </a:lnTo>
                  <a:lnTo>
                    <a:pt x="194" y="929"/>
                  </a:lnTo>
                  <a:lnTo>
                    <a:pt x="197" y="958"/>
                  </a:lnTo>
                  <a:lnTo>
                    <a:pt x="194" y="990"/>
                  </a:lnTo>
                  <a:lnTo>
                    <a:pt x="196" y="1011"/>
                  </a:lnTo>
                  <a:lnTo>
                    <a:pt x="201" y="1023"/>
                  </a:lnTo>
                  <a:lnTo>
                    <a:pt x="213" y="1025"/>
                  </a:lnTo>
                  <a:lnTo>
                    <a:pt x="237" y="1021"/>
                  </a:lnTo>
                  <a:lnTo>
                    <a:pt x="250" y="1018"/>
                  </a:lnTo>
                  <a:lnTo>
                    <a:pt x="261" y="1012"/>
                  </a:lnTo>
                  <a:lnTo>
                    <a:pt x="272" y="1006"/>
                  </a:lnTo>
                  <a:lnTo>
                    <a:pt x="283" y="998"/>
                  </a:lnTo>
                  <a:lnTo>
                    <a:pt x="293" y="990"/>
                  </a:lnTo>
                  <a:lnTo>
                    <a:pt x="301" y="980"/>
                  </a:lnTo>
                  <a:lnTo>
                    <a:pt x="310" y="970"/>
                  </a:lnTo>
                  <a:lnTo>
                    <a:pt x="318" y="958"/>
                  </a:lnTo>
                  <a:lnTo>
                    <a:pt x="324" y="947"/>
                  </a:lnTo>
                  <a:lnTo>
                    <a:pt x="329" y="935"/>
                  </a:lnTo>
                  <a:lnTo>
                    <a:pt x="335" y="922"/>
                  </a:lnTo>
                  <a:lnTo>
                    <a:pt x="339" y="909"/>
                  </a:lnTo>
                  <a:lnTo>
                    <a:pt x="342" y="895"/>
                  </a:lnTo>
                  <a:lnTo>
                    <a:pt x="345" y="882"/>
                  </a:lnTo>
                  <a:lnTo>
                    <a:pt x="347" y="868"/>
                  </a:lnTo>
                  <a:lnTo>
                    <a:pt x="348" y="855"/>
                  </a:lnTo>
                  <a:lnTo>
                    <a:pt x="348" y="841"/>
                  </a:lnTo>
                  <a:lnTo>
                    <a:pt x="347" y="828"/>
                  </a:lnTo>
                  <a:lnTo>
                    <a:pt x="346" y="815"/>
                  </a:lnTo>
                  <a:lnTo>
                    <a:pt x="343" y="803"/>
                  </a:lnTo>
                  <a:lnTo>
                    <a:pt x="185" y="11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1" name="Freeform 18"/>
            <p:cNvSpPr>
              <a:spLocks noChangeAspect="1"/>
            </p:cNvSpPr>
            <p:nvPr/>
          </p:nvSpPr>
          <p:spPr bwMode="auto">
            <a:xfrm flipH="1">
              <a:off x="2712" y="3423"/>
              <a:ext cx="8" cy="8"/>
            </a:xfrm>
            <a:custGeom>
              <a:avLst/>
              <a:gdLst>
                <a:gd name="T0" fmla="*/ 56 w 58"/>
                <a:gd name="T1" fmla="*/ 32 h 50"/>
                <a:gd name="T2" fmla="*/ 51 w 58"/>
                <a:gd name="T3" fmla="*/ 46 h 50"/>
                <a:gd name="T4" fmla="*/ 42 w 58"/>
                <a:gd name="T5" fmla="*/ 50 h 50"/>
                <a:gd name="T6" fmla="*/ 29 w 58"/>
                <a:gd name="T7" fmla="*/ 45 h 50"/>
                <a:gd name="T8" fmla="*/ 13 w 58"/>
                <a:gd name="T9" fmla="*/ 29 h 50"/>
                <a:gd name="T10" fmla="*/ 0 w 58"/>
                <a:gd name="T11" fmla="*/ 11 h 50"/>
                <a:gd name="T12" fmla="*/ 4 w 58"/>
                <a:gd name="T13" fmla="*/ 1 h 50"/>
                <a:gd name="T14" fmla="*/ 24 w 58"/>
                <a:gd name="T15" fmla="*/ 0 h 50"/>
                <a:gd name="T16" fmla="*/ 53 w 58"/>
                <a:gd name="T17" fmla="*/ 4 h 50"/>
                <a:gd name="T18" fmla="*/ 58 w 58"/>
                <a:gd name="T19" fmla="*/ 7 h 50"/>
                <a:gd name="T20" fmla="*/ 56 w 58"/>
                <a:gd name="T21" fmla="*/ 32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50"/>
                <a:gd name="T35" fmla="*/ 58 w 58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50">
                  <a:moveTo>
                    <a:pt x="56" y="32"/>
                  </a:moveTo>
                  <a:lnTo>
                    <a:pt x="51" y="46"/>
                  </a:lnTo>
                  <a:lnTo>
                    <a:pt x="42" y="50"/>
                  </a:lnTo>
                  <a:lnTo>
                    <a:pt x="29" y="45"/>
                  </a:lnTo>
                  <a:lnTo>
                    <a:pt x="13" y="29"/>
                  </a:lnTo>
                  <a:lnTo>
                    <a:pt x="0" y="1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53" y="4"/>
                  </a:lnTo>
                  <a:lnTo>
                    <a:pt x="58" y="7"/>
                  </a:lnTo>
                  <a:lnTo>
                    <a:pt x="56" y="32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2" name="Freeform 19"/>
            <p:cNvSpPr>
              <a:spLocks noChangeAspect="1"/>
            </p:cNvSpPr>
            <p:nvPr/>
          </p:nvSpPr>
          <p:spPr bwMode="auto">
            <a:xfrm flipH="1">
              <a:off x="2479" y="3177"/>
              <a:ext cx="181" cy="240"/>
            </a:xfrm>
            <a:custGeom>
              <a:avLst/>
              <a:gdLst>
                <a:gd name="T0" fmla="*/ 673 w 1267"/>
                <a:gd name="T1" fmla="*/ 3 h 1501"/>
                <a:gd name="T2" fmla="*/ 722 w 1267"/>
                <a:gd name="T3" fmla="*/ 0 h 1501"/>
                <a:gd name="T4" fmla="*/ 772 w 1267"/>
                <a:gd name="T5" fmla="*/ 1 h 1501"/>
                <a:gd name="T6" fmla="*/ 822 w 1267"/>
                <a:gd name="T7" fmla="*/ 8 h 1501"/>
                <a:gd name="T8" fmla="*/ 870 w 1267"/>
                <a:gd name="T9" fmla="*/ 17 h 1501"/>
                <a:gd name="T10" fmla="*/ 918 w 1267"/>
                <a:gd name="T11" fmla="*/ 32 h 1501"/>
                <a:gd name="T12" fmla="*/ 988 w 1267"/>
                <a:gd name="T13" fmla="*/ 68 h 1501"/>
                <a:gd name="T14" fmla="*/ 1075 w 1267"/>
                <a:gd name="T15" fmla="*/ 152 h 1501"/>
                <a:gd name="T16" fmla="*/ 1117 w 1267"/>
                <a:gd name="T17" fmla="*/ 191 h 1501"/>
                <a:gd name="T18" fmla="*/ 1166 w 1267"/>
                <a:gd name="T19" fmla="*/ 273 h 1501"/>
                <a:gd name="T20" fmla="*/ 1204 w 1267"/>
                <a:gd name="T21" fmla="*/ 357 h 1501"/>
                <a:gd name="T22" fmla="*/ 1231 w 1267"/>
                <a:gd name="T23" fmla="*/ 445 h 1501"/>
                <a:gd name="T24" fmla="*/ 1253 w 1267"/>
                <a:gd name="T25" fmla="*/ 551 h 1501"/>
                <a:gd name="T26" fmla="*/ 1265 w 1267"/>
                <a:gd name="T27" fmla="*/ 657 h 1501"/>
                <a:gd name="T28" fmla="*/ 1267 w 1267"/>
                <a:gd name="T29" fmla="*/ 765 h 1501"/>
                <a:gd name="T30" fmla="*/ 1259 w 1267"/>
                <a:gd name="T31" fmla="*/ 873 h 1501"/>
                <a:gd name="T32" fmla="*/ 1243 w 1267"/>
                <a:gd name="T33" fmla="*/ 981 h 1501"/>
                <a:gd name="T34" fmla="*/ 1219 w 1267"/>
                <a:gd name="T35" fmla="*/ 1087 h 1501"/>
                <a:gd name="T36" fmla="*/ 1193 w 1267"/>
                <a:gd name="T37" fmla="*/ 1149 h 1501"/>
                <a:gd name="T38" fmla="*/ 1154 w 1267"/>
                <a:gd name="T39" fmla="*/ 1202 h 1501"/>
                <a:gd name="T40" fmla="*/ 1109 w 1267"/>
                <a:gd name="T41" fmla="*/ 1249 h 1501"/>
                <a:gd name="T42" fmla="*/ 1062 w 1267"/>
                <a:gd name="T43" fmla="*/ 1293 h 1501"/>
                <a:gd name="T44" fmla="*/ 995 w 1267"/>
                <a:gd name="T45" fmla="*/ 1356 h 1501"/>
                <a:gd name="T46" fmla="*/ 911 w 1267"/>
                <a:gd name="T47" fmla="*/ 1416 h 1501"/>
                <a:gd name="T48" fmla="*/ 822 w 1267"/>
                <a:gd name="T49" fmla="*/ 1462 h 1501"/>
                <a:gd name="T50" fmla="*/ 729 w 1267"/>
                <a:gd name="T51" fmla="*/ 1491 h 1501"/>
                <a:gd name="T52" fmla="*/ 632 w 1267"/>
                <a:gd name="T53" fmla="*/ 1501 h 1501"/>
                <a:gd name="T54" fmla="*/ 533 w 1267"/>
                <a:gd name="T55" fmla="*/ 1489 h 1501"/>
                <a:gd name="T56" fmla="*/ 434 w 1267"/>
                <a:gd name="T57" fmla="*/ 1454 h 1501"/>
                <a:gd name="T58" fmla="*/ 235 w 1267"/>
                <a:gd name="T59" fmla="*/ 1281 h 1501"/>
                <a:gd name="T60" fmla="*/ 199 w 1267"/>
                <a:gd name="T61" fmla="*/ 1207 h 1501"/>
                <a:gd name="T62" fmla="*/ 162 w 1267"/>
                <a:gd name="T63" fmla="*/ 1132 h 1501"/>
                <a:gd name="T64" fmla="*/ 151 w 1267"/>
                <a:gd name="T65" fmla="*/ 1070 h 1501"/>
                <a:gd name="T66" fmla="*/ 159 w 1267"/>
                <a:gd name="T67" fmla="*/ 1014 h 1501"/>
                <a:gd name="T68" fmla="*/ 102 w 1267"/>
                <a:gd name="T69" fmla="*/ 953 h 1501"/>
                <a:gd name="T70" fmla="*/ 41 w 1267"/>
                <a:gd name="T71" fmla="*/ 880 h 1501"/>
                <a:gd name="T72" fmla="*/ 18 w 1267"/>
                <a:gd name="T73" fmla="*/ 788 h 1501"/>
                <a:gd name="T74" fmla="*/ 1 w 1267"/>
                <a:gd name="T75" fmla="*/ 673 h 1501"/>
                <a:gd name="T76" fmla="*/ 13 w 1267"/>
                <a:gd name="T77" fmla="*/ 586 h 1501"/>
                <a:gd name="T78" fmla="*/ 56 w 1267"/>
                <a:gd name="T79" fmla="*/ 490 h 1501"/>
                <a:gd name="T80" fmla="*/ 79 w 1267"/>
                <a:gd name="T81" fmla="*/ 426 h 1501"/>
                <a:gd name="T82" fmla="*/ 144 w 1267"/>
                <a:gd name="T83" fmla="*/ 345 h 1501"/>
                <a:gd name="T84" fmla="*/ 199 w 1267"/>
                <a:gd name="T85" fmla="*/ 256 h 1501"/>
                <a:gd name="T86" fmla="*/ 253 w 1267"/>
                <a:gd name="T87" fmla="*/ 181 h 1501"/>
                <a:gd name="T88" fmla="*/ 301 w 1267"/>
                <a:gd name="T89" fmla="*/ 137 h 1501"/>
                <a:gd name="T90" fmla="*/ 355 w 1267"/>
                <a:gd name="T91" fmla="*/ 101 h 1501"/>
                <a:gd name="T92" fmla="*/ 414 w 1267"/>
                <a:gd name="T93" fmla="*/ 72 h 1501"/>
                <a:gd name="T94" fmla="*/ 475 w 1267"/>
                <a:gd name="T95" fmla="*/ 50 h 1501"/>
                <a:gd name="T96" fmla="*/ 539 w 1267"/>
                <a:gd name="T97" fmla="*/ 31 h 1501"/>
                <a:gd name="T98" fmla="*/ 603 w 1267"/>
                <a:gd name="T99" fmla="*/ 16 h 15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67"/>
                <a:gd name="T151" fmla="*/ 0 h 1501"/>
                <a:gd name="T152" fmla="*/ 1267 w 1267"/>
                <a:gd name="T153" fmla="*/ 1501 h 150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67" h="1501">
                  <a:moveTo>
                    <a:pt x="639" y="9"/>
                  </a:moveTo>
                  <a:lnTo>
                    <a:pt x="657" y="5"/>
                  </a:lnTo>
                  <a:lnTo>
                    <a:pt x="673" y="3"/>
                  </a:lnTo>
                  <a:lnTo>
                    <a:pt x="689" y="2"/>
                  </a:lnTo>
                  <a:lnTo>
                    <a:pt x="706" y="1"/>
                  </a:lnTo>
                  <a:lnTo>
                    <a:pt x="722" y="0"/>
                  </a:lnTo>
                  <a:lnTo>
                    <a:pt x="739" y="0"/>
                  </a:lnTo>
                  <a:lnTo>
                    <a:pt x="756" y="0"/>
                  </a:lnTo>
                  <a:lnTo>
                    <a:pt x="772" y="1"/>
                  </a:lnTo>
                  <a:lnTo>
                    <a:pt x="788" y="3"/>
                  </a:lnTo>
                  <a:lnTo>
                    <a:pt x="805" y="4"/>
                  </a:lnTo>
                  <a:lnTo>
                    <a:pt x="822" y="8"/>
                  </a:lnTo>
                  <a:lnTo>
                    <a:pt x="838" y="10"/>
                  </a:lnTo>
                  <a:lnTo>
                    <a:pt x="854" y="14"/>
                  </a:lnTo>
                  <a:lnTo>
                    <a:pt x="870" y="17"/>
                  </a:lnTo>
                  <a:lnTo>
                    <a:pt x="886" y="22"/>
                  </a:lnTo>
                  <a:lnTo>
                    <a:pt x="902" y="27"/>
                  </a:lnTo>
                  <a:lnTo>
                    <a:pt x="918" y="32"/>
                  </a:lnTo>
                  <a:lnTo>
                    <a:pt x="933" y="38"/>
                  </a:lnTo>
                  <a:lnTo>
                    <a:pt x="948" y="44"/>
                  </a:lnTo>
                  <a:lnTo>
                    <a:pt x="988" y="68"/>
                  </a:lnTo>
                  <a:lnTo>
                    <a:pt x="1024" y="98"/>
                  </a:lnTo>
                  <a:lnTo>
                    <a:pt x="1054" y="128"/>
                  </a:lnTo>
                  <a:lnTo>
                    <a:pt x="1075" y="152"/>
                  </a:lnTo>
                  <a:lnTo>
                    <a:pt x="1085" y="163"/>
                  </a:lnTo>
                  <a:lnTo>
                    <a:pt x="1100" y="173"/>
                  </a:lnTo>
                  <a:lnTo>
                    <a:pt x="1117" y="191"/>
                  </a:lnTo>
                  <a:lnTo>
                    <a:pt x="1133" y="215"/>
                  </a:lnTo>
                  <a:lnTo>
                    <a:pt x="1150" y="243"/>
                  </a:lnTo>
                  <a:lnTo>
                    <a:pt x="1166" y="273"/>
                  </a:lnTo>
                  <a:lnTo>
                    <a:pt x="1180" y="303"/>
                  </a:lnTo>
                  <a:lnTo>
                    <a:pt x="1193" y="333"/>
                  </a:lnTo>
                  <a:lnTo>
                    <a:pt x="1204" y="357"/>
                  </a:lnTo>
                  <a:lnTo>
                    <a:pt x="1211" y="376"/>
                  </a:lnTo>
                  <a:lnTo>
                    <a:pt x="1221" y="410"/>
                  </a:lnTo>
                  <a:lnTo>
                    <a:pt x="1231" y="445"/>
                  </a:lnTo>
                  <a:lnTo>
                    <a:pt x="1240" y="480"/>
                  </a:lnTo>
                  <a:lnTo>
                    <a:pt x="1247" y="515"/>
                  </a:lnTo>
                  <a:lnTo>
                    <a:pt x="1253" y="551"/>
                  </a:lnTo>
                  <a:lnTo>
                    <a:pt x="1258" y="586"/>
                  </a:lnTo>
                  <a:lnTo>
                    <a:pt x="1261" y="622"/>
                  </a:lnTo>
                  <a:lnTo>
                    <a:pt x="1265" y="657"/>
                  </a:lnTo>
                  <a:lnTo>
                    <a:pt x="1267" y="694"/>
                  </a:lnTo>
                  <a:lnTo>
                    <a:pt x="1267" y="730"/>
                  </a:lnTo>
                  <a:lnTo>
                    <a:pt x="1267" y="765"/>
                  </a:lnTo>
                  <a:lnTo>
                    <a:pt x="1266" y="802"/>
                  </a:lnTo>
                  <a:lnTo>
                    <a:pt x="1262" y="838"/>
                  </a:lnTo>
                  <a:lnTo>
                    <a:pt x="1259" y="873"/>
                  </a:lnTo>
                  <a:lnTo>
                    <a:pt x="1255" y="910"/>
                  </a:lnTo>
                  <a:lnTo>
                    <a:pt x="1249" y="946"/>
                  </a:lnTo>
                  <a:lnTo>
                    <a:pt x="1243" y="981"/>
                  </a:lnTo>
                  <a:lnTo>
                    <a:pt x="1236" y="1017"/>
                  </a:lnTo>
                  <a:lnTo>
                    <a:pt x="1228" y="1052"/>
                  </a:lnTo>
                  <a:lnTo>
                    <a:pt x="1219" y="1087"/>
                  </a:lnTo>
                  <a:lnTo>
                    <a:pt x="1213" y="1109"/>
                  </a:lnTo>
                  <a:lnTo>
                    <a:pt x="1203" y="1129"/>
                  </a:lnTo>
                  <a:lnTo>
                    <a:pt x="1193" y="1149"/>
                  </a:lnTo>
                  <a:lnTo>
                    <a:pt x="1181" y="1167"/>
                  </a:lnTo>
                  <a:lnTo>
                    <a:pt x="1168" y="1184"/>
                  </a:lnTo>
                  <a:lnTo>
                    <a:pt x="1154" y="1202"/>
                  </a:lnTo>
                  <a:lnTo>
                    <a:pt x="1140" y="1218"/>
                  </a:lnTo>
                  <a:lnTo>
                    <a:pt x="1125" y="1233"/>
                  </a:lnTo>
                  <a:lnTo>
                    <a:pt x="1109" y="1249"/>
                  </a:lnTo>
                  <a:lnTo>
                    <a:pt x="1093" y="1264"/>
                  </a:lnTo>
                  <a:lnTo>
                    <a:pt x="1078" y="1278"/>
                  </a:lnTo>
                  <a:lnTo>
                    <a:pt x="1062" y="1293"/>
                  </a:lnTo>
                  <a:lnTo>
                    <a:pt x="1046" y="1308"/>
                  </a:lnTo>
                  <a:lnTo>
                    <a:pt x="1022" y="1332"/>
                  </a:lnTo>
                  <a:lnTo>
                    <a:pt x="995" y="1356"/>
                  </a:lnTo>
                  <a:lnTo>
                    <a:pt x="968" y="1378"/>
                  </a:lnTo>
                  <a:lnTo>
                    <a:pt x="940" y="1397"/>
                  </a:lnTo>
                  <a:lnTo>
                    <a:pt x="911" y="1416"/>
                  </a:lnTo>
                  <a:lnTo>
                    <a:pt x="882" y="1433"/>
                  </a:lnTo>
                  <a:lnTo>
                    <a:pt x="853" y="1448"/>
                  </a:lnTo>
                  <a:lnTo>
                    <a:pt x="822" y="1462"/>
                  </a:lnTo>
                  <a:lnTo>
                    <a:pt x="792" y="1474"/>
                  </a:lnTo>
                  <a:lnTo>
                    <a:pt x="760" y="1483"/>
                  </a:lnTo>
                  <a:lnTo>
                    <a:pt x="729" y="1491"/>
                  </a:lnTo>
                  <a:lnTo>
                    <a:pt x="697" y="1496"/>
                  </a:lnTo>
                  <a:lnTo>
                    <a:pt x="664" y="1500"/>
                  </a:lnTo>
                  <a:lnTo>
                    <a:pt x="632" y="1501"/>
                  </a:lnTo>
                  <a:lnTo>
                    <a:pt x="599" y="1498"/>
                  </a:lnTo>
                  <a:lnTo>
                    <a:pt x="566" y="1495"/>
                  </a:lnTo>
                  <a:lnTo>
                    <a:pt x="533" y="1489"/>
                  </a:lnTo>
                  <a:lnTo>
                    <a:pt x="500" y="1480"/>
                  </a:lnTo>
                  <a:lnTo>
                    <a:pt x="468" y="1468"/>
                  </a:lnTo>
                  <a:lnTo>
                    <a:pt x="434" y="1454"/>
                  </a:lnTo>
                  <a:lnTo>
                    <a:pt x="379" y="1410"/>
                  </a:lnTo>
                  <a:lnTo>
                    <a:pt x="293" y="1334"/>
                  </a:lnTo>
                  <a:lnTo>
                    <a:pt x="235" y="1281"/>
                  </a:lnTo>
                  <a:lnTo>
                    <a:pt x="219" y="1258"/>
                  </a:lnTo>
                  <a:lnTo>
                    <a:pt x="207" y="1233"/>
                  </a:lnTo>
                  <a:lnTo>
                    <a:pt x="199" y="1207"/>
                  </a:lnTo>
                  <a:lnTo>
                    <a:pt x="190" y="1181"/>
                  </a:lnTo>
                  <a:lnTo>
                    <a:pt x="179" y="1156"/>
                  </a:lnTo>
                  <a:lnTo>
                    <a:pt x="162" y="1132"/>
                  </a:lnTo>
                  <a:lnTo>
                    <a:pt x="146" y="1112"/>
                  </a:lnTo>
                  <a:lnTo>
                    <a:pt x="143" y="1094"/>
                  </a:lnTo>
                  <a:lnTo>
                    <a:pt x="151" y="1070"/>
                  </a:lnTo>
                  <a:lnTo>
                    <a:pt x="160" y="1045"/>
                  </a:lnTo>
                  <a:lnTo>
                    <a:pt x="163" y="1028"/>
                  </a:lnTo>
                  <a:lnTo>
                    <a:pt x="159" y="1014"/>
                  </a:lnTo>
                  <a:lnTo>
                    <a:pt x="148" y="998"/>
                  </a:lnTo>
                  <a:lnTo>
                    <a:pt x="126" y="975"/>
                  </a:lnTo>
                  <a:lnTo>
                    <a:pt x="102" y="953"/>
                  </a:lnTo>
                  <a:lnTo>
                    <a:pt x="78" y="932"/>
                  </a:lnTo>
                  <a:lnTo>
                    <a:pt x="56" y="908"/>
                  </a:lnTo>
                  <a:lnTo>
                    <a:pt x="41" y="880"/>
                  </a:lnTo>
                  <a:lnTo>
                    <a:pt x="33" y="856"/>
                  </a:lnTo>
                  <a:lnTo>
                    <a:pt x="26" y="825"/>
                  </a:lnTo>
                  <a:lnTo>
                    <a:pt x="18" y="788"/>
                  </a:lnTo>
                  <a:lnTo>
                    <a:pt x="11" y="748"/>
                  </a:lnTo>
                  <a:lnTo>
                    <a:pt x="5" y="709"/>
                  </a:lnTo>
                  <a:lnTo>
                    <a:pt x="1" y="673"/>
                  </a:lnTo>
                  <a:lnTo>
                    <a:pt x="0" y="641"/>
                  </a:lnTo>
                  <a:lnTo>
                    <a:pt x="2" y="618"/>
                  </a:lnTo>
                  <a:lnTo>
                    <a:pt x="13" y="586"/>
                  </a:lnTo>
                  <a:lnTo>
                    <a:pt x="27" y="553"/>
                  </a:lnTo>
                  <a:lnTo>
                    <a:pt x="43" y="521"/>
                  </a:lnTo>
                  <a:lnTo>
                    <a:pt x="56" y="490"/>
                  </a:lnTo>
                  <a:lnTo>
                    <a:pt x="62" y="462"/>
                  </a:lnTo>
                  <a:lnTo>
                    <a:pt x="66" y="442"/>
                  </a:lnTo>
                  <a:lnTo>
                    <a:pt x="79" y="426"/>
                  </a:lnTo>
                  <a:lnTo>
                    <a:pt x="103" y="402"/>
                  </a:lnTo>
                  <a:lnTo>
                    <a:pt x="124" y="375"/>
                  </a:lnTo>
                  <a:lnTo>
                    <a:pt x="144" y="345"/>
                  </a:lnTo>
                  <a:lnTo>
                    <a:pt x="162" y="316"/>
                  </a:lnTo>
                  <a:lnTo>
                    <a:pt x="180" y="285"/>
                  </a:lnTo>
                  <a:lnTo>
                    <a:pt x="199" y="256"/>
                  </a:lnTo>
                  <a:lnTo>
                    <a:pt x="218" y="226"/>
                  </a:lnTo>
                  <a:lnTo>
                    <a:pt x="239" y="199"/>
                  </a:lnTo>
                  <a:lnTo>
                    <a:pt x="253" y="181"/>
                  </a:lnTo>
                  <a:lnTo>
                    <a:pt x="269" y="166"/>
                  </a:lnTo>
                  <a:lnTo>
                    <a:pt x="285" y="151"/>
                  </a:lnTo>
                  <a:lnTo>
                    <a:pt x="301" y="137"/>
                  </a:lnTo>
                  <a:lnTo>
                    <a:pt x="319" y="125"/>
                  </a:lnTo>
                  <a:lnTo>
                    <a:pt x="337" y="112"/>
                  </a:lnTo>
                  <a:lnTo>
                    <a:pt x="355" y="101"/>
                  </a:lnTo>
                  <a:lnTo>
                    <a:pt x="375" y="92"/>
                  </a:lnTo>
                  <a:lnTo>
                    <a:pt x="394" y="82"/>
                  </a:lnTo>
                  <a:lnTo>
                    <a:pt x="414" y="72"/>
                  </a:lnTo>
                  <a:lnTo>
                    <a:pt x="434" y="65"/>
                  </a:lnTo>
                  <a:lnTo>
                    <a:pt x="455" y="57"/>
                  </a:lnTo>
                  <a:lnTo>
                    <a:pt x="475" y="50"/>
                  </a:lnTo>
                  <a:lnTo>
                    <a:pt x="497" y="43"/>
                  </a:lnTo>
                  <a:lnTo>
                    <a:pt x="517" y="37"/>
                  </a:lnTo>
                  <a:lnTo>
                    <a:pt x="539" y="31"/>
                  </a:lnTo>
                  <a:lnTo>
                    <a:pt x="559" y="26"/>
                  </a:lnTo>
                  <a:lnTo>
                    <a:pt x="581" y="21"/>
                  </a:lnTo>
                  <a:lnTo>
                    <a:pt x="603" y="16"/>
                  </a:lnTo>
                  <a:lnTo>
                    <a:pt x="623" y="12"/>
                  </a:lnTo>
                  <a:lnTo>
                    <a:pt x="639" y="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Freeform 20"/>
            <p:cNvSpPr>
              <a:spLocks noChangeAspect="1"/>
            </p:cNvSpPr>
            <p:nvPr/>
          </p:nvSpPr>
          <p:spPr bwMode="auto">
            <a:xfrm flipH="1">
              <a:off x="2500" y="3279"/>
              <a:ext cx="138" cy="95"/>
            </a:xfrm>
            <a:custGeom>
              <a:avLst/>
              <a:gdLst>
                <a:gd name="T0" fmla="*/ 173 w 963"/>
                <a:gd name="T1" fmla="*/ 4 h 592"/>
                <a:gd name="T2" fmla="*/ 50 w 963"/>
                <a:gd name="T3" fmla="*/ 140 h 592"/>
                <a:gd name="T4" fmla="*/ 51 w 963"/>
                <a:gd name="T5" fmla="*/ 206 h 592"/>
                <a:gd name="T6" fmla="*/ 0 w 963"/>
                <a:gd name="T7" fmla="*/ 278 h 592"/>
                <a:gd name="T8" fmla="*/ 27 w 963"/>
                <a:gd name="T9" fmla="*/ 348 h 592"/>
                <a:gd name="T10" fmla="*/ 78 w 963"/>
                <a:gd name="T11" fmla="*/ 412 h 592"/>
                <a:gd name="T12" fmla="*/ 137 w 963"/>
                <a:gd name="T13" fmla="*/ 464 h 592"/>
                <a:gd name="T14" fmla="*/ 205 w 963"/>
                <a:gd name="T15" fmla="*/ 511 h 592"/>
                <a:gd name="T16" fmla="*/ 293 w 963"/>
                <a:gd name="T17" fmla="*/ 552 h 592"/>
                <a:gd name="T18" fmla="*/ 391 w 963"/>
                <a:gd name="T19" fmla="*/ 581 h 592"/>
                <a:gd name="T20" fmla="*/ 493 w 963"/>
                <a:gd name="T21" fmla="*/ 592 h 592"/>
                <a:gd name="T22" fmla="*/ 590 w 963"/>
                <a:gd name="T23" fmla="*/ 581 h 592"/>
                <a:gd name="T24" fmla="*/ 676 w 963"/>
                <a:gd name="T25" fmla="*/ 543 h 592"/>
                <a:gd name="T26" fmla="*/ 746 w 963"/>
                <a:gd name="T27" fmla="*/ 474 h 592"/>
                <a:gd name="T28" fmla="*/ 784 w 963"/>
                <a:gd name="T29" fmla="*/ 425 h 592"/>
                <a:gd name="T30" fmla="*/ 824 w 963"/>
                <a:gd name="T31" fmla="*/ 385 h 592"/>
                <a:gd name="T32" fmla="*/ 864 w 963"/>
                <a:gd name="T33" fmla="*/ 346 h 592"/>
                <a:gd name="T34" fmla="*/ 902 w 963"/>
                <a:gd name="T35" fmla="*/ 304 h 592"/>
                <a:gd name="T36" fmla="*/ 937 w 963"/>
                <a:gd name="T37" fmla="*/ 250 h 592"/>
                <a:gd name="T38" fmla="*/ 963 w 963"/>
                <a:gd name="T39" fmla="*/ 181 h 592"/>
                <a:gd name="T40" fmla="*/ 918 w 963"/>
                <a:gd name="T41" fmla="*/ 174 h 592"/>
                <a:gd name="T42" fmla="*/ 847 w 963"/>
                <a:gd name="T43" fmla="*/ 221 h 592"/>
                <a:gd name="T44" fmla="*/ 788 w 963"/>
                <a:gd name="T45" fmla="*/ 280 h 592"/>
                <a:gd name="T46" fmla="*/ 763 w 963"/>
                <a:gd name="T47" fmla="*/ 339 h 592"/>
                <a:gd name="T48" fmla="*/ 723 w 963"/>
                <a:gd name="T49" fmla="*/ 396 h 592"/>
                <a:gd name="T50" fmla="*/ 647 w 963"/>
                <a:gd name="T51" fmla="*/ 426 h 592"/>
                <a:gd name="T52" fmla="*/ 567 w 963"/>
                <a:gd name="T53" fmla="*/ 432 h 592"/>
                <a:gd name="T54" fmla="*/ 489 w 963"/>
                <a:gd name="T55" fmla="*/ 420 h 592"/>
                <a:gd name="T56" fmla="*/ 413 w 963"/>
                <a:gd name="T57" fmla="*/ 391 h 592"/>
                <a:gd name="T58" fmla="*/ 344 w 963"/>
                <a:gd name="T59" fmla="*/ 347 h 592"/>
                <a:gd name="T60" fmla="*/ 284 w 963"/>
                <a:gd name="T61" fmla="*/ 291 h 592"/>
                <a:gd name="T62" fmla="*/ 257 w 963"/>
                <a:gd name="T63" fmla="*/ 249 h 592"/>
                <a:gd name="T64" fmla="*/ 305 w 963"/>
                <a:gd name="T65" fmla="*/ 265 h 592"/>
                <a:gd name="T66" fmla="*/ 388 w 963"/>
                <a:gd name="T67" fmla="*/ 298 h 592"/>
                <a:gd name="T68" fmla="*/ 476 w 963"/>
                <a:gd name="T69" fmla="*/ 321 h 592"/>
                <a:gd name="T70" fmla="*/ 564 w 963"/>
                <a:gd name="T71" fmla="*/ 330 h 592"/>
                <a:gd name="T72" fmla="*/ 649 w 963"/>
                <a:gd name="T73" fmla="*/ 321 h 592"/>
                <a:gd name="T74" fmla="*/ 727 w 963"/>
                <a:gd name="T75" fmla="*/ 289 h 592"/>
                <a:gd name="T76" fmla="*/ 793 w 963"/>
                <a:gd name="T77" fmla="*/ 230 h 592"/>
                <a:gd name="T78" fmla="*/ 817 w 963"/>
                <a:gd name="T79" fmla="*/ 163 h 592"/>
                <a:gd name="T80" fmla="*/ 757 w 963"/>
                <a:gd name="T81" fmla="*/ 150 h 592"/>
                <a:gd name="T82" fmla="*/ 683 w 963"/>
                <a:gd name="T83" fmla="*/ 151 h 592"/>
                <a:gd name="T84" fmla="*/ 605 w 963"/>
                <a:gd name="T85" fmla="*/ 144 h 592"/>
                <a:gd name="T86" fmla="*/ 531 w 963"/>
                <a:gd name="T87" fmla="*/ 128 h 592"/>
                <a:gd name="T88" fmla="*/ 209 w 963"/>
                <a:gd name="T89" fmla="*/ 7 h 5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3"/>
                <a:gd name="T136" fmla="*/ 0 h 592"/>
                <a:gd name="T137" fmla="*/ 963 w 963"/>
                <a:gd name="T138" fmla="*/ 592 h 59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3" h="592">
                  <a:moveTo>
                    <a:pt x="209" y="7"/>
                  </a:moveTo>
                  <a:lnTo>
                    <a:pt x="187" y="0"/>
                  </a:lnTo>
                  <a:lnTo>
                    <a:pt x="173" y="4"/>
                  </a:lnTo>
                  <a:lnTo>
                    <a:pt x="159" y="16"/>
                  </a:lnTo>
                  <a:lnTo>
                    <a:pt x="58" y="124"/>
                  </a:lnTo>
                  <a:lnTo>
                    <a:pt x="50" y="140"/>
                  </a:lnTo>
                  <a:lnTo>
                    <a:pt x="62" y="167"/>
                  </a:lnTo>
                  <a:lnTo>
                    <a:pt x="64" y="187"/>
                  </a:lnTo>
                  <a:lnTo>
                    <a:pt x="51" y="206"/>
                  </a:lnTo>
                  <a:lnTo>
                    <a:pt x="31" y="227"/>
                  </a:lnTo>
                  <a:lnTo>
                    <a:pt x="10" y="253"/>
                  </a:lnTo>
                  <a:lnTo>
                    <a:pt x="0" y="278"/>
                  </a:lnTo>
                  <a:lnTo>
                    <a:pt x="6" y="305"/>
                  </a:lnTo>
                  <a:lnTo>
                    <a:pt x="14" y="326"/>
                  </a:lnTo>
                  <a:lnTo>
                    <a:pt x="27" y="348"/>
                  </a:lnTo>
                  <a:lnTo>
                    <a:pt x="43" y="369"/>
                  </a:lnTo>
                  <a:lnTo>
                    <a:pt x="60" y="391"/>
                  </a:lnTo>
                  <a:lnTo>
                    <a:pt x="78" y="412"/>
                  </a:lnTo>
                  <a:lnTo>
                    <a:pt x="98" y="431"/>
                  </a:lnTo>
                  <a:lnTo>
                    <a:pt x="117" y="448"/>
                  </a:lnTo>
                  <a:lnTo>
                    <a:pt x="137" y="464"/>
                  </a:lnTo>
                  <a:lnTo>
                    <a:pt x="155" y="479"/>
                  </a:lnTo>
                  <a:lnTo>
                    <a:pt x="179" y="496"/>
                  </a:lnTo>
                  <a:lnTo>
                    <a:pt x="205" y="511"/>
                  </a:lnTo>
                  <a:lnTo>
                    <a:pt x="233" y="526"/>
                  </a:lnTo>
                  <a:lnTo>
                    <a:pt x="262" y="540"/>
                  </a:lnTo>
                  <a:lnTo>
                    <a:pt x="293" y="552"/>
                  </a:lnTo>
                  <a:lnTo>
                    <a:pt x="324" y="564"/>
                  </a:lnTo>
                  <a:lnTo>
                    <a:pt x="358" y="574"/>
                  </a:lnTo>
                  <a:lnTo>
                    <a:pt x="391" y="581"/>
                  </a:lnTo>
                  <a:lnTo>
                    <a:pt x="425" y="586"/>
                  </a:lnTo>
                  <a:lnTo>
                    <a:pt x="458" y="591"/>
                  </a:lnTo>
                  <a:lnTo>
                    <a:pt x="493" y="592"/>
                  </a:lnTo>
                  <a:lnTo>
                    <a:pt x="526" y="591"/>
                  </a:lnTo>
                  <a:lnTo>
                    <a:pt x="559" y="588"/>
                  </a:lnTo>
                  <a:lnTo>
                    <a:pt x="590" y="581"/>
                  </a:lnTo>
                  <a:lnTo>
                    <a:pt x="620" y="571"/>
                  </a:lnTo>
                  <a:lnTo>
                    <a:pt x="649" y="559"/>
                  </a:lnTo>
                  <a:lnTo>
                    <a:pt x="676" y="543"/>
                  </a:lnTo>
                  <a:lnTo>
                    <a:pt x="702" y="524"/>
                  </a:lnTo>
                  <a:lnTo>
                    <a:pt x="725" y="501"/>
                  </a:lnTo>
                  <a:lnTo>
                    <a:pt x="746" y="474"/>
                  </a:lnTo>
                  <a:lnTo>
                    <a:pt x="759" y="457"/>
                  </a:lnTo>
                  <a:lnTo>
                    <a:pt x="771" y="440"/>
                  </a:lnTo>
                  <a:lnTo>
                    <a:pt x="784" y="425"/>
                  </a:lnTo>
                  <a:lnTo>
                    <a:pt x="797" y="411"/>
                  </a:lnTo>
                  <a:lnTo>
                    <a:pt x="811" y="398"/>
                  </a:lnTo>
                  <a:lnTo>
                    <a:pt x="824" y="385"/>
                  </a:lnTo>
                  <a:lnTo>
                    <a:pt x="837" y="372"/>
                  </a:lnTo>
                  <a:lnTo>
                    <a:pt x="851" y="359"/>
                  </a:lnTo>
                  <a:lnTo>
                    <a:pt x="864" y="346"/>
                  </a:lnTo>
                  <a:lnTo>
                    <a:pt x="877" y="333"/>
                  </a:lnTo>
                  <a:lnTo>
                    <a:pt x="889" y="319"/>
                  </a:lnTo>
                  <a:lnTo>
                    <a:pt x="902" y="304"/>
                  </a:lnTo>
                  <a:lnTo>
                    <a:pt x="914" y="287"/>
                  </a:lnTo>
                  <a:lnTo>
                    <a:pt x="926" y="269"/>
                  </a:lnTo>
                  <a:lnTo>
                    <a:pt x="937" y="250"/>
                  </a:lnTo>
                  <a:lnTo>
                    <a:pt x="948" y="228"/>
                  </a:lnTo>
                  <a:lnTo>
                    <a:pt x="957" y="204"/>
                  </a:lnTo>
                  <a:lnTo>
                    <a:pt x="963" y="181"/>
                  </a:lnTo>
                  <a:lnTo>
                    <a:pt x="957" y="165"/>
                  </a:lnTo>
                  <a:lnTo>
                    <a:pt x="942" y="163"/>
                  </a:lnTo>
                  <a:lnTo>
                    <a:pt x="918" y="174"/>
                  </a:lnTo>
                  <a:lnTo>
                    <a:pt x="894" y="188"/>
                  </a:lnTo>
                  <a:lnTo>
                    <a:pt x="870" y="204"/>
                  </a:lnTo>
                  <a:lnTo>
                    <a:pt x="847" y="221"/>
                  </a:lnTo>
                  <a:lnTo>
                    <a:pt x="825" y="238"/>
                  </a:lnTo>
                  <a:lnTo>
                    <a:pt x="806" y="258"/>
                  </a:lnTo>
                  <a:lnTo>
                    <a:pt x="788" y="280"/>
                  </a:lnTo>
                  <a:lnTo>
                    <a:pt x="771" y="305"/>
                  </a:lnTo>
                  <a:lnTo>
                    <a:pt x="764" y="321"/>
                  </a:lnTo>
                  <a:lnTo>
                    <a:pt x="763" y="339"/>
                  </a:lnTo>
                  <a:lnTo>
                    <a:pt x="763" y="365"/>
                  </a:lnTo>
                  <a:lnTo>
                    <a:pt x="747" y="381"/>
                  </a:lnTo>
                  <a:lnTo>
                    <a:pt x="723" y="396"/>
                  </a:lnTo>
                  <a:lnTo>
                    <a:pt x="698" y="408"/>
                  </a:lnTo>
                  <a:lnTo>
                    <a:pt x="673" y="418"/>
                  </a:lnTo>
                  <a:lnTo>
                    <a:pt x="647" y="426"/>
                  </a:lnTo>
                  <a:lnTo>
                    <a:pt x="620" y="430"/>
                  </a:lnTo>
                  <a:lnTo>
                    <a:pt x="594" y="432"/>
                  </a:lnTo>
                  <a:lnTo>
                    <a:pt x="567" y="432"/>
                  </a:lnTo>
                  <a:lnTo>
                    <a:pt x="541" y="430"/>
                  </a:lnTo>
                  <a:lnTo>
                    <a:pt x="514" y="427"/>
                  </a:lnTo>
                  <a:lnTo>
                    <a:pt x="489" y="420"/>
                  </a:lnTo>
                  <a:lnTo>
                    <a:pt x="463" y="413"/>
                  </a:lnTo>
                  <a:lnTo>
                    <a:pt x="437" y="402"/>
                  </a:lnTo>
                  <a:lnTo>
                    <a:pt x="413" y="391"/>
                  </a:lnTo>
                  <a:lnTo>
                    <a:pt x="388" y="378"/>
                  </a:lnTo>
                  <a:lnTo>
                    <a:pt x="365" y="363"/>
                  </a:lnTo>
                  <a:lnTo>
                    <a:pt x="344" y="347"/>
                  </a:lnTo>
                  <a:lnTo>
                    <a:pt x="322" y="330"/>
                  </a:lnTo>
                  <a:lnTo>
                    <a:pt x="303" y="311"/>
                  </a:lnTo>
                  <a:lnTo>
                    <a:pt x="284" y="291"/>
                  </a:lnTo>
                  <a:lnTo>
                    <a:pt x="267" y="270"/>
                  </a:lnTo>
                  <a:lnTo>
                    <a:pt x="259" y="255"/>
                  </a:lnTo>
                  <a:lnTo>
                    <a:pt x="257" y="249"/>
                  </a:lnTo>
                  <a:lnTo>
                    <a:pt x="264" y="247"/>
                  </a:lnTo>
                  <a:lnTo>
                    <a:pt x="279" y="253"/>
                  </a:lnTo>
                  <a:lnTo>
                    <a:pt x="305" y="265"/>
                  </a:lnTo>
                  <a:lnTo>
                    <a:pt x="332" y="277"/>
                  </a:lnTo>
                  <a:lnTo>
                    <a:pt x="359" y="289"/>
                  </a:lnTo>
                  <a:lnTo>
                    <a:pt x="388" y="298"/>
                  </a:lnTo>
                  <a:lnTo>
                    <a:pt x="417" y="307"/>
                  </a:lnTo>
                  <a:lnTo>
                    <a:pt x="446" y="314"/>
                  </a:lnTo>
                  <a:lnTo>
                    <a:pt x="476" y="321"/>
                  </a:lnTo>
                  <a:lnTo>
                    <a:pt x="506" y="325"/>
                  </a:lnTo>
                  <a:lnTo>
                    <a:pt x="535" y="328"/>
                  </a:lnTo>
                  <a:lnTo>
                    <a:pt x="564" y="330"/>
                  </a:lnTo>
                  <a:lnTo>
                    <a:pt x="593" y="330"/>
                  </a:lnTo>
                  <a:lnTo>
                    <a:pt x="622" y="326"/>
                  </a:lnTo>
                  <a:lnTo>
                    <a:pt x="649" y="321"/>
                  </a:lnTo>
                  <a:lnTo>
                    <a:pt x="676" y="312"/>
                  </a:lnTo>
                  <a:lnTo>
                    <a:pt x="702" y="303"/>
                  </a:lnTo>
                  <a:lnTo>
                    <a:pt x="727" y="289"/>
                  </a:lnTo>
                  <a:lnTo>
                    <a:pt x="751" y="272"/>
                  </a:lnTo>
                  <a:lnTo>
                    <a:pt x="773" y="253"/>
                  </a:lnTo>
                  <a:lnTo>
                    <a:pt x="793" y="230"/>
                  </a:lnTo>
                  <a:lnTo>
                    <a:pt x="811" y="204"/>
                  </a:lnTo>
                  <a:lnTo>
                    <a:pt x="821" y="182"/>
                  </a:lnTo>
                  <a:lnTo>
                    <a:pt x="817" y="163"/>
                  </a:lnTo>
                  <a:lnTo>
                    <a:pt x="802" y="150"/>
                  </a:lnTo>
                  <a:lnTo>
                    <a:pt x="780" y="148"/>
                  </a:lnTo>
                  <a:lnTo>
                    <a:pt x="757" y="150"/>
                  </a:lnTo>
                  <a:lnTo>
                    <a:pt x="733" y="151"/>
                  </a:lnTo>
                  <a:lnTo>
                    <a:pt x="708" y="151"/>
                  </a:lnTo>
                  <a:lnTo>
                    <a:pt x="683" y="151"/>
                  </a:lnTo>
                  <a:lnTo>
                    <a:pt x="657" y="149"/>
                  </a:lnTo>
                  <a:lnTo>
                    <a:pt x="631" y="147"/>
                  </a:lnTo>
                  <a:lnTo>
                    <a:pt x="605" y="144"/>
                  </a:lnTo>
                  <a:lnTo>
                    <a:pt x="579" y="140"/>
                  </a:lnTo>
                  <a:lnTo>
                    <a:pt x="554" y="134"/>
                  </a:lnTo>
                  <a:lnTo>
                    <a:pt x="531" y="128"/>
                  </a:lnTo>
                  <a:lnTo>
                    <a:pt x="507" y="121"/>
                  </a:lnTo>
                  <a:lnTo>
                    <a:pt x="485" y="114"/>
                  </a:lnTo>
                  <a:lnTo>
                    <a:pt x="209" y="7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4" name="Freeform 21"/>
            <p:cNvSpPr>
              <a:spLocks noChangeAspect="1"/>
            </p:cNvSpPr>
            <p:nvPr/>
          </p:nvSpPr>
          <p:spPr bwMode="auto">
            <a:xfrm flipH="1">
              <a:off x="2755" y="3364"/>
              <a:ext cx="8" cy="7"/>
            </a:xfrm>
            <a:custGeom>
              <a:avLst/>
              <a:gdLst>
                <a:gd name="T0" fmla="*/ 4 w 50"/>
                <a:gd name="T1" fmla="*/ 41 h 46"/>
                <a:gd name="T2" fmla="*/ 0 w 50"/>
                <a:gd name="T3" fmla="*/ 33 h 46"/>
                <a:gd name="T4" fmla="*/ 2 w 50"/>
                <a:gd name="T5" fmla="*/ 10 h 46"/>
                <a:gd name="T6" fmla="*/ 10 w 50"/>
                <a:gd name="T7" fmla="*/ 0 h 46"/>
                <a:gd name="T8" fmla="*/ 22 w 50"/>
                <a:gd name="T9" fmla="*/ 3 h 46"/>
                <a:gd name="T10" fmla="*/ 38 w 50"/>
                <a:gd name="T11" fmla="*/ 18 h 46"/>
                <a:gd name="T12" fmla="*/ 50 w 50"/>
                <a:gd name="T13" fmla="*/ 36 h 46"/>
                <a:gd name="T14" fmla="*/ 45 w 50"/>
                <a:gd name="T15" fmla="*/ 45 h 46"/>
                <a:gd name="T16" fmla="*/ 26 w 50"/>
                <a:gd name="T17" fmla="*/ 46 h 46"/>
                <a:gd name="T18" fmla="*/ 4 w 50"/>
                <a:gd name="T19" fmla="*/ 41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6"/>
                <a:gd name="T32" fmla="*/ 50 w 50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6">
                  <a:moveTo>
                    <a:pt x="4" y="41"/>
                  </a:moveTo>
                  <a:lnTo>
                    <a:pt x="0" y="33"/>
                  </a:lnTo>
                  <a:lnTo>
                    <a:pt x="2" y="10"/>
                  </a:lnTo>
                  <a:lnTo>
                    <a:pt x="10" y="0"/>
                  </a:lnTo>
                  <a:lnTo>
                    <a:pt x="22" y="3"/>
                  </a:lnTo>
                  <a:lnTo>
                    <a:pt x="38" y="18"/>
                  </a:lnTo>
                  <a:lnTo>
                    <a:pt x="50" y="36"/>
                  </a:lnTo>
                  <a:lnTo>
                    <a:pt x="45" y="45"/>
                  </a:lnTo>
                  <a:lnTo>
                    <a:pt x="26" y="46"/>
                  </a:lnTo>
                  <a:lnTo>
                    <a:pt x="4" y="41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4994020" y="729971"/>
            <a:ext cx="2203959" cy="24006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?</a:t>
            </a:r>
            <a:endParaRPr lang="ru-RU" sz="1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2557463"/>
            <a:ext cx="114681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3" y="1157288"/>
            <a:ext cx="121824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7338"/>
            <a:ext cx="12192000" cy="657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/>
          </p:cNvGrpSpPr>
          <p:nvPr/>
        </p:nvGrpSpPr>
        <p:grpSpPr bwMode="auto">
          <a:xfrm>
            <a:off x="1895475" y="587375"/>
            <a:ext cx="9042400" cy="4648200"/>
            <a:chOff x="33" y="531"/>
            <a:chExt cx="5696" cy="2928"/>
          </a:xfrm>
        </p:grpSpPr>
        <p:sp>
          <p:nvSpPr>
            <p:cNvPr id="18445" name="AutoShape 3"/>
            <p:cNvSpPr>
              <a:spLocks noChangeArrowheads="1"/>
            </p:cNvSpPr>
            <p:nvPr/>
          </p:nvSpPr>
          <p:spPr bwMode="auto">
            <a:xfrm rot="-1407169">
              <a:off x="33" y="2211"/>
              <a:ext cx="5696" cy="1248"/>
            </a:xfrm>
            <a:prstGeom prst="rightArrow">
              <a:avLst>
                <a:gd name="adj1" fmla="val 53880"/>
                <a:gd name="adj2" fmla="val 48494"/>
              </a:avLst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 defTabSz="762000"/>
              <a:r>
                <a:rPr lang="ru-RU" altLang="ru-RU" sz="3200" b="1">
                  <a:solidFill>
                    <a:srgbClr val="FF0000"/>
                  </a:solidFill>
                </a:rPr>
                <a:t>Самореализация </a:t>
              </a:r>
              <a:endParaRPr lang="de-AT" altLang="ru-RU" sz="3200" b="1">
                <a:solidFill>
                  <a:srgbClr val="FF0000"/>
                </a:solidFill>
              </a:endParaRPr>
            </a:p>
          </p:txBody>
        </p:sp>
        <p:grpSp>
          <p:nvGrpSpPr>
            <p:cNvPr id="18446" name="Group 4"/>
            <p:cNvGrpSpPr>
              <a:grpSpLocks/>
            </p:cNvGrpSpPr>
            <p:nvPr/>
          </p:nvGrpSpPr>
          <p:grpSpPr bwMode="auto">
            <a:xfrm>
              <a:off x="182" y="531"/>
              <a:ext cx="4483" cy="2740"/>
              <a:chOff x="182" y="531"/>
              <a:chExt cx="4483" cy="2740"/>
            </a:xfrm>
          </p:grpSpPr>
          <p:grpSp>
            <p:nvGrpSpPr>
              <p:cNvPr id="18447" name="Group 5"/>
              <p:cNvGrpSpPr>
                <a:grpSpLocks/>
              </p:cNvGrpSpPr>
              <p:nvPr/>
            </p:nvGrpSpPr>
            <p:grpSpPr bwMode="auto">
              <a:xfrm>
                <a:off x="182" y="1798"/>
                <a:ext cx="3367" cy="1473"/>
                <a:chOff x="182" y="1798"/>
                <a:chExt cx="3367" cy="1473"/>
              </a:xfrm>
            </p:grpSpPr>
            <p:sp>
              <p:nvSpPr>
                <p:cNvPr id="18453" name="Rectangle 6"/>
                <p:cNvSpPr>
                  <a:spLocks noChangeArrowheads="1"/>
                </p:cNvSpPr>
                <p:nvPr/>
              </p:nvSpPr>
              <p:spPr bwMode="auto">
                <a:xfrm rot="-1380000">
                  <a:off x="182" y="2736"/>
                  <a:ext cx="1158" cy="535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91431" tIns="45715" rIns="91431" bIns="45715" anchor="ctr" anchorCtr="1"/>
                <a:lstStyle/>
                <a:p>
                  <a:pPr algn="ctr" eaLnBrk="0" hangingPunct="0"/>
                  <a:r>
                    <a:rPr lang="ru-RU" altLang="ru-RU" b="1"/>
                    <a:t>Участники </a:t>
                  </a:r>
                  <a:r>
                    <a:rPr lang="ru-RU" altLang="ru-RU"/>
                    <a:t>школьных событий</a:t>
                  </a:r>
                  <a:endParaRPr lang="de-DE" altLang="ru-RU"/>
                </a:p>
              </p:txBody>
            </p:sp>
            <p:sp>
              <p:nvSpPr>
                <p:cNvPr id="18454" name="Rectangle 7"/>
                <p:cNvSpPr>
                  <a:spLocks noChangeArrowheads="1"/>
                </p:cNvSpPr>
                <p:nvPr/>
              </p:nvSpPr>
              <p:spPr bwMode="auto">
                <a:xfrm rot="-1380000">
                  <a:off x="1285" y="2268"/>
                  <a:ext cx="1159" cy="535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91431" tIns="45715" rIns="91431" bIns="45715" anchor="ctr" anchorCtr="1"/>
                <a:lstStyle/>
                <a:p>
                  <a:pPr algn="ctr" eaLnBrk="0" hangingPunct="0"/>
                  <a:r>
                    <a:rPr lang="ru-RU" altLang="ru-RU" sz="1400" b="1"/>
                    <a:t>Организаторы и модераторы </a:t>
                  </a:r>
                  <a:r>
                    <a:rPr lang="ru-RU" altLang="ru-RU" sz="1400"/>
                    <a:t>внеурочных событий</a:t>
                  </a:r>
                  <a:endParaRPr lang="de-DE" altLang="ru-RU" sz="1400"/>
                </a:p>
              </p:txBody>
            </p:sp>
            <p:sp>
              <p:nvSpPr>
                <p:cNvPr id="18455" name="Rectangle 8"/>
                <p:cNvSpPr>
                  <a:spLocks noChangeArrowheads="1"/>
                </p:cNvSpPr>
                <p:nvPr/>
              </p:nvSpPr>
              <p:spPr bwMode="auto">
                <a:xfrm rot="-1380000">
                  <a:off x="2391" y="1798"/>
                  <a:ext cx="1158" cy="535"/>
                </a:xfrm>
                <a:prstGeom prst="rect">
                  <a:avLst/>
                </a:prstGeom>
                <a:solidFill>
                  <a:schemeClr val="bg1"/>
                </a:solidFill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91431" tIns="45715" rIns="91431" bIns="45715" anchor="ctr" anchorCtr="1"/>
                <a:lstStyle/>
                <a:p>
                  <a:pPr algn="ctr" eaLnBrk="0" hangingPunct="0"/>
                  <a:r>
                    <a:rPr lang="ru-RU" altLang="ru-RU" sz="1600" b="1"/>
                    <a:t>Уверенные пользователи </a:t>
                  </a:r>
                  <a:r>
                    <a:rPr lang="ru-RU" altLang="ru-RU" sz="1600"/>
                    <a:t>языка</a:t>
                  </a:r>
                  <a:endParaRPr lang="de-DE" altLang="ru-RU" sz="1600"/>
                </a:p>
              </p:txBody>
            </p:sp>
          </p:grpSp>
          <p:grpSp>
            <p:nvGrpSpPr>
              <p:cNvPr id="18448" name="Group 9"/>
              <p:cNvGrpSpPr>
                <a:grpSpLocks/>
              </p:cNvGrpSpPr>
              <p:nvPr/>
            </p:nvGrpSpPr>
            <p:grpSpPr bwMode="auto">
              <a:xfrm>
                <a:off x="3243" y="531"/>
                <a:ext cx="1422" cy="1319"/>
                <a:chOff x="3225" y="549"/>
                <a:chExt cx="1422" cy="1319"/>
              </a:xfrm>
            </p:grpSpPr>
            <p:grpSp>
              <p:nvGrpSpPr>
                <p:cNvPr id="18449" name="Group 10"/>
                <p:cNvGrpSpPr>
                  <a:grpSpLocks/>
                </p:cNvGrpSpPr>
                <p:nvPr/>
              </p:nvGrpSpPr>
              <p:grpSpPr bwMode="auto">
                <a:xfrm>
                  <a:off x="3489" y="935"/>
                  <a:ext cx="1158" cy="933"/>
                  <a:chOff x="3489" y="935"/>
                  <a:chExt cx="1158" cy="933"/>
                </a:xfrm>
              </p:grpSpPr>
              <p:sp>
                <p:nvSpPr>
                  <p:cNvPr id="65546" name="Rectangle 11"/>
                  <p:cNvSpPr>
                    <a:spLocks noChangeArrowheads="1"/>
                  </p:cNvSpPr>
                  <p:nvPr/>
                </p:nvSpPr>
                <p:spPr bwMode="auto">
                  <a:xfrm rot="-1380000">
                    <a:off x="3489" y="1333"/>
                    <a:ext cx="1158" cy="535"/>
                  </a:xfrm>
                  <a:prstGeom prst="rect">
                    <a:avLst/>
                  </a:prstGeom>
                  <a:solidFill>
                    <a:schemeClr val="bg1"/>
                  </a:solidFill>
                  <a:ln w="76200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lIns="91431" tIns="45715" rIns="91431" bIns="45715" anchor="ctr" anchorCtr="1"/>
                  <a:lstStyle>
                    <a:lvl1pPr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ru-RU" altLang="ru-RU" sz="1600" dirty="0" smtClean="0"/>
                      <a:t>Поступающие в вузы России и за рубежом</a:t>
                    </a:r>
                    <a:endParaRPr lang="de-DE" altLang="ru-RU" sz="1600" dirty="0"/>
                  </a:p>
                </p:txBody>
              </p:sp>
              <p:sp>
                <p:nvSpPr>
                  <p:cNvPr id="65547" name="AutoShape 12"/>
                  <p:cNvSpPr>
                    <a:spLocks noChangeArrowheads="1"/>
                  </p:cNvSpPr>
                  <p:nvPr/>
                </p:nvSpPr>
                <p:spPr bwMode="auto">
                  <a:xfrm rot="-1363499">
                    <a:off x="4121" y="935"/>
                    <a:ext cx="212" cy="283"/>
                  </a:xfrm>
                  <a:custGeom>
                    <a:avLst/>
                    <a:gdLst>
                      <a:gd name="T0" fmla="*/ 186 w 21600"/>
                      <a:gd name="T1" fmla="*/ 142 h 21600"/>
                      <a:gd name="T2" fmla="*/ 106 w 21600"/>
                      <a:gd name="T3" fmla="*/ 283 h 21600"/>
                      <a:gd name="T4" fmla="*/ 27 w 21600"/>
                      <a:gd name="T5" fmla="*/ 142 h 21600"/>
                      <a:gd name="T6" fmla="*/ 106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83 w 21600"/>
                      <a:gd name="T13" fmla="*/ 4503 h 21600"/>
                      <a:gd name="T14" fmla="*/ 17117 w 21600"/>
                      <a:gd name="T15" fmla="*/ 1709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76200">
                    <a:solidFill>
                      <a:schemeClr val="accent1">
                        <a:lumMod val="60000"/>
                        <a:lumOff val="40000"/>
                      </a:schemeClr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/>
                  </a:extLst>
                </p:spPr>
                <p:txBody>
                  <a:bodyPr lIns="90000" tIns="46800" rIns="90000" bIns="46800" anchor="ctr" anchorCtr="1"/>
                  <a:lstStyle>
                    <a:lvl1pPr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algn="ctr" eaLnBrk="0" hangingPunct="0"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altLang="ru-RU"/>
                  </a:p>
                </p:txBody>
              </p:sp>
            </p:grpSp>
            <p:sp>
              <p:nvSpPr>
                <p:cNvPr id="65545" name="AutoShape 13"/>
                <p:cNvSpPr>
                  <a:spLocks noChangeArrowheads="1"/>
                </p:cNvSpPr>
                <p:nvPr/>
              </p:nvSpPr>
              <p:spPr bwMode="auto">
                <a:xfrm flipH="1">
                  <a:off x="3225" y="549"/>
                  <a:ext cx="958" cy="284"/>
                </a:xfrm>
                <a:prstGeom prst="cloudCallout">
                  <a:avLst>
                    <a:gd name="adj1" fmla="val -43949"/>
                    <a:gd name="adj2" fmla="val 83801"/>
                  </a:avLst>
                </a:prstGeom>
                <a:noFill/>
                <a:ln w="28575">
                  <a:solidFill>
                    <a:schemeClr val="accent1">
                      <a:lumMod val="75000"/>
                    </a:schemeClr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/>
                </a:extLst>
              </p:spPr>
              <p:txBody>
                <a:bodyPr lIns="90000" tIns="46800" rIns="90000" bIns="46800" anchor="ctr" anchorCtr="1"/>
                <a:lstStyle>
                  <a:lvl1pPr algn="ctr" defTabSz="968375" eaLnBrk="0" hangingPunct="0"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algn="ctr" defTabSz="968375" eaLnBrk="0" hangingPunct="0"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algn="ctr" defTabSz="968375" eaLnBrk="0" hangingPunct="0"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algn="ctr" defTabSz="968375" eaLnBrk="0" hangingPunct="0"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algn="ctr" defTabSz="968375" eaLnBrk="0" hangingPunct="0"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algn="ctr" defTabSz="9683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algn="ctr" defTabSz="9683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algn="ctr" defTabSz="9683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algn="ctr" defTabSz="9683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altLang="ru-RU" i="1"/>
                </a:p>
              </p:txBody>
            </p:sp>
          </p:grpSp>
        </p:grpSp>
      </p:grpSp>
      <p:grpSp>
        <p:nvGrpSpPr>
          <p:cNvPr id="18434" name="Group 100"/>
          <p:cNvGrpSpPr>
            <a:grpSpLocks/>
          </p:cNvGrpSpPr>
          <p:nvPr/>
        </p:nvGrpSpPr>
        <p:grpSpPr bwMode="auto">
          <a:xfrm>
            <a:off x="236538" y="4848225"/>
            <a:ext cx="1635125" cy="2187575"/>
            <a:chOff x="1920" y="2592"/>
            <a:chExt cx="751" cy="892"/>
          </a:xfrm>
        </p:grpSpPr>
        <p:grpSp>
          <p:nvGrpSpPr>
            <p:cNvPr id="18441" name="Group 101"/>
            <p:cNvGrpSpPr>
              <a:grpSpLocks/>
            </p:cNvGrpSpPr>
            <p:nvPr/>
          </p:nvGrpSpPr>
          <p:grpSpPr bwMode="auto">
            <a:xfrm rot="92133">
              <a:off x="1920" y="2592"/>
              <a:ext cx="751" cy="892"/>
              <a:chOff x="1920" y="2592"/>
              <a:chExt cx="751" cy="892"/>
            </a:xfrm>
          </p:grpSpPr>
          <p:sp>
            <p:nvSpPr>
              <p:cNvPr id="18443" name="Freeform 102"/>
              <p:cNvSpPr>
                <a:spLocks/>
              </p:cNvSpPr>
              <p:nvPr/>
            </p:nvSpPr>
            <p:spPr bwMode="auto">
              <a:xfrm>
                <a:off x="1920" y="2592"/>
                <a:ext cx="751" cy="759"/>
              </a:xfrm>
              <a:custGeom>
                <a:avLst/>
                <a:gdLst>
                  <a:gd name="T0" fmla="*/ 33 w 3758"/>
                  <a:gd name="T1" fmla="*/ 131 h 3793"/>
                  <a:gd name="T2" fmla="*/ 89 w 3758"/>
                  <a:gd name="T3" fmla="*/ 127 h 3793"/>
                  <a:gd name="T4" fmla="*/ 333 w 3758"/>
                  <a:gd name="T5" fmla="*/ 120 h 3793"/>
                  <a:gd name="T6" fmla="*/ 391 w 3758"/>
                  <a:gd name="T7" fmla="*/ 118 h 3793"/>
                  <a:gd name="T8" fmla="*/ 472 w 3758"/>
                  <a:gd name="T9" fmla="*/ 109 h 3793"/>
                  <a:gd name="T10" fmla="*/ 548 w 3758"/>
                  <a:gd name="T11" fmla="*/ 104 h 3793"/>
                  <a:gd name="T12" fmla="*/ 579 w 3758"/>
                  <a:gd name="T13" fmla="*/ 106 h 3793"/>
                  <a:gd name="T14" fmla="*/ 601 w 3758"/>
                  <a:gd name="T15" fmla="*/ 116 h 3793"/>
                  <a:gd name="T16" fmla="*/ 643 w 3758"/>
                  <a:gd name="T17" fmla="*/ 145 h 3793"/>
                  <a:gd name="T18" fmla="*/ 713 w 3758"/>
                  <a:gd name="T19" fmla="*/ 199 h 3793"/>
                  <a:gd name="T20" fmla="*/ 595 w 3758"/>
                  <a:gd name="T21" fmla="*/ 305 h 3793"/>
                  <a:gd name="T22" fmla="*/ 565 w 3758"/>
                  <a:gd name="T23" fmla="*/ 311 h 3793"/>
                  <a:gd name="T24" fmla="*/ 482 w 3758"/>
                  <a:gd name="T25" fmla="*/ 311 h 3793"/>
                  <a:gd name="T26" fmla="*/ 248 w 3758"/>
                  <a:gd name="T27" fmla="*/ 319 h 3793"/>
                  <a:gd name="T28" fmla="*/ 196 w 3758"/>
                  <a:gd name="T29" fmla="*/ 326 h 3793"/>
                  <a:gd name="T30" fmla="*/ 142 w 3758"/>
                  <a:gd name="T31" fmla="*/ 330 h 3793"/>
                  <a:gd name="T32" fmla="*/ 83 w 3758"/>
                  <a:gd name="T33" fmla="*/ 335 h 3793"/>
                  <a:gd name="T34" fmla="*/ 34 w 3758"/>
                  <a:gd name="T35" fmla="*/ 350 h 3793"/>
                  <a:gd name="T36" fmla="*/ 65 w 3758"/>
                  <a:gd name="T37" fmla="*/ 351 h 3793"/>
                  <a:gd name="T38" fmla="*/ 135 w 3758"/>
                  <a:gd name="T39" fmla="*/ 344 h 3793"/>
                  <a:gd name="T40" fmla="*/ 206 w 3758"/>
                  <a:gd name="T41" fmla="*/ 337 h 3793"/>
                  <a:gd name="T42" fmla="*/ 275 w 3758"/>
                  <a:gd name="T43" fmla="*/ 332 h 3793"/>
                  <a:gd name="T44" fmla="*/ 341 w 3758"/>
                  <a:gd name="T45" fmla="*/ 332 h 3793"/>
                  <a:gd name="T46" fmla="*/ 333 w 3758"/>
                  <a:gd name="T47" fmla="*/ 367 h 3793"/>
                  <a:gd name="T48" fmla="*/ 344 w 3758"/>
                  <a:gd name="T49" fmla="*/ 445 h 3793"/>
                  <a:gd name="T50" fmla="*/ 354 w 3758"/>
                  <a:gd name="T51" fmla="*/ 506 h 3793"/>
                  <a:gd name="T52" fmla="*/ 359 w 3758"/>
                  <a:gd name="T53" fmla="*/ 566 h 3793"/>
                  <a:gd name="T54" fmla="*/ 364 w 3758"/>
                  <a:gd name="T55" fmla="*/ 640 h 3793"/>
                  <a:gd name="T56" fmla="*/ 364 w 3758"/>
                  <a:gd name="T57" fmla="*/ 677 h 3793"/>
                  <a:gd name="T58" fmla="*/ 368 w 3758"/>
                  <a:gd name="T59" fmla="*/ 708 h 3793"/>
                  <a:gd name="T60" fmla="*/ 371 w 3758"/>
                  <a:gd name="T61" fmla="*/ 757 h 3793"/>
                  <a:gd name="T62" fmla="*/ 391 w 3758"/>
                  <a:gd name="T63" fmla="*/ 751 h 3793"/>
                  <a:gd name="T64" fmla="*/ 379 w 3758"/>
                  <a:gd name="T65" fmla="*/ 471 h 3793"/>
                  <a:gd name="T66" fmla="*/ 372 w 3758"/>
                  <a:gd name="T67" fmla="*/ 427 h 3793"/>
                  <a:gd name="T68" fmla="*/ 359 w 3758"/>
                  <a:gd name="T69" fmla="*/ 345 h 3793"/>
                  <a:gd name="T70" fmla="*/ 453 w 3758"/>
                  <a:gd name="T71" fmla="*/ 329 h 3793"/>
                  <a:gd name="T72" fmla="*/ 533 w 3758"/>
                  <a:gd name="T73" fmla="*/ 325 h 3793"/>
                  <a:gd name="T74" fmla="*/ 572 w 3758"/>
                  <a:gd name="T75" fmla="*/ 327 h 3793"/>
                  <a:gd name="T76" fmla="*/ 606 w 3758"/>
                  <a:gd name="T77" fmla="*/ 318 h 3793"/>
                  <a:gd name="T78" fmla="*/ 619 w 3758"/>
                  <a:gd name="T79" fmla="*/ 306 h 3793"/>
                  <a:gd name="T80" fmla="*/ 630 w 3758"/>
                  <a:gd name="T81" fmla="*/ 287 h 3793"/>
                  <a:gd name="T82" fmla="*/ 676 w 3758"/>
                  <a:gd name="T83" fmla="*/ 247 h 3793"/>
                  <a:gd name="T84" fmla="*/ 736 w 3758"/>
                  <a:gd name="T85" fmla="*/ 201 h 3793"/>
                  <a:gd name="T86" fmla="*/ 733 w 3758"/>
                  <a:gd name="T87" fmla="*/ 180 h 3793"/>
                  <a:gd name="T88" fmla="*/ 665 w 3758"/>
                  <a:gd name="T89" fmla="*/ 129 h 3793"/>
                  <a:gd name="T90" fmla="*/ 584 w 3758"/>
                  <a:gd name="T91" fmla="*/ 91 h 3793"/>
                  <a:gd name="T92" fmla="*/ 345 w 3758"/>
                  <a:gd name="T93" fmla="*/ 101 h 3793"/>
                  <a:gd name="T94" fmla="*/ 343 w 3758"/>
                  <a:gd name="T95" fmla="*/ 0 h 3793"/>
                  <a:gd name="T96" fmla="*/ 319 w 3758"/>
                  <a:gd name="T97" fmla="*/ 108 h 3793"/>
                  <a:gd name="T98" fmla="*/ 111 w 3758"/>
                  <a:gd name="T99" fmla="*/ 110 h 3793"/>
                  <a:gd name="T100" fmla="*/ 78 w 3758"/>
                  <a:gd name="T101" fmla="*/ 114 h 3793"/>
                  <a:gd name="T102" fmla="*/ 47 w 3758"/>
                  <a:gd name="T103" fmla="*/ 117 h 3793"/>
                  <a:gd name="T104" fmla="*/ 11 w 3758"/>
                  <a:gd name="T105" fmla="*/ 134 h 3793"/>
                  <a:gd name="T106" fmla="*/ 2 w 3758"/>
                  <a:gd name="T107" fmla="*/ 170 h 3793"/>
                  <a:gd name="T108" fmla="*/ 11 w 3758"/>
                  <a:gd name="T109" fmla="*/ 316 h 3793"/>
                  <a:gd name="T110" fmla="*/ 42 w 3758"/>
                  <a:gd name="T111" fmla="*/ 334 h 3793"/>
                  <a:gd name="T112" fmla="*/ 35 w 3758"/>
                  <a:gd name="T113" fmla="*/ 287 h 3793"/>
                  <a:gd name="T114" fmla="*/ 29 w 3758"/>
                  <a:gd name="T115" fmla="*/ 223 h 37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8"/>
                  <a:gd name="T175" fmla="*/ 0 h 3793"/>
                  <a:gd name="T176" fmla="*/ 3758 w 3758"/>
                  <a:gd name="T177" fmla="*/ 3793 h 37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8" h="3793">
                    <a:moveTo>
                      <a:pt x="149" y="735"/>
                    </a:moveTo>
                    <a:lnTo>
                      <a:pt x="150" y="718"/>
                    </a:lnTo>
                    <a:lnTo>
                      <a:pt x="151" y="704"/>
                    </a:lnTo>
                    <a:lnTo>
                      <a:pt x="152" y="692"/>
                    </a:lnTo>
                    <a:lnTo>
                      <a:pt x="153" y="682"/>
                    </a:lnTo>
                    <a:lnTo>
                      <a:pt x="155" y="674"/>
                    </a:lnTo>
                    <a:lnTo>
                      <a:pt x="157" y="668"/>
                    </a:lnTo>
                    <a:lnTo>
                      <a:pt x="159" y="663"/>
                    </a:lnTo>
                    <a:lnTo>
                      <a:pt x="163" y="659"/>
                    </a:lnTo>
                    <a:lnTo>
                      <a:pt x="167" y="657"/>
                    </a:lnTo>
                    <a:lnTo>
                      <a:pt x="170" y="656"/>
                    </a:lnTo>
                    <a:lnTo>
                      <a:pt x="175" y="654"/>
                    </a:lnTo>
                    <a:lnTo>
                      <a:pt x="181" y="654"/>
                    </a:lnTo>
                    <a:lnTo>
                      <a:pt x="306" y="650"/>
                    </a:lnTo>
                    <a:lnTo>
                      <a:pt x="330" y="648"/>
                    </a:lnTo>
                    <a:lnTo>
                      <a:pt x="353" y="646"/>
                    </a:lnTo>
                    <a:lnTo>
                      <a:pt x="377" y="644"/>
                    </a:lnTo>
                    <a:lnTo>
                      <a:pt x="400" y="640"/>
                    </a:lnTo>
                    <a:lnTo>
                      <a:pt x="422" y="635"/>
                    </a:lnTo>
                    <a:lnTo>
                      <a:pt x="446" y="633"/>
                    </a:lnTo>
                    <a:lnTo>
                      <a:pt x="469" y="629"/>
                    </a:lnTo>
                    <a:lnTo>
                      <a:pt x="493" y="628"/>
                    </a:lnTo>
                    <a:lnTo>
                      <a:pt x="517" y="627"/>
                    </a:lnTo>
                    <a:lnTo>
                      <a:pt x="546" y="627"/>
                    </a:lnTo>
                    <a:lnTo>
                      <a:pt x="575" y="626"/>
                    </a:lnTo>
                    <a:lnTo>
                      <a:pt x="594" y="621"/>
                    </a:lnTo>
                    <a:lnTo>
                      <a:pt x="613" y="617"/>
                    </a:lnTo>
                    <a:lnTo>
                      <a:pt x="1631" y="611"/>
                    </a:lnTo>
                    <a:lnTo>
                      <a:pt x="1650" y="608"/>
                    </a:lnTo>
                    <a:lnTo>
                      <a:pt x="1668" y="602"/>
                    </a:lnTo>
                    <a:lnTo>
                      <a:pt x="1689" y="599"/>
                    </a:lnTo>
                    <a:lnTo>
                      <a:pt x="1719" y="599"/>
                    </a:lnTo>
                    <a:lnTo>
                      <a:pt x="1746" y="596"/>
                    </a:lnTo>
                    <a:lnTo>
                      <a:pt x="1775" y="592"/>
                    </a:lnTo>
                    <a:lnTo>
                      <a:pt x="1804" y="588"/>
                    </a:lnTo>
                    <a:lnTo>
                      <a:pt x="1835" y="587"/>
                    </a:lnTo>
                    <a:lnTo>
                      <a:pt x="1865" y="587"/>
                    </a:lnTo>
                    <a:lnTo>
                      <a:pt x="1896" y="590"/>
                    </a:lnTo>
                    <a:lnTo>
                      <a:pt x="1926" y="590"/>
                    </a:lnTo>
                    <a:lnTo>
                      <a:pt x="1958" y="588"/>
                    </a:lnTo>
                    <a:lnTo>
                      <a:pt x="2012" y="582"/>
                    </a:lnTo>
                    <a:lnTo>
                      <a:pt x="2067" y="575"/>
                    </a:lnTo>
                    <a:lnTo>
                      <a:pt x="2121" y="568"/>
                    </a:lnTo>
                    <a:lnTo>
                      <a:pt x="2153" y="567"/>
                    </a:lnTo>
                    <a:lnTo>
                      <a:pt x="2185" y="567"/>
                    </a:lnTo>
                    <a:lnTo>
                      <a:pt x="2217" y="566"/>
                    </a:lnTo>
                    <a:lnTo>
                      <a:pt x="2253" y="561"/>
                    </a:lnTo>
                    <a:lnTo>
                      <a:pt x="2289" y="554"/>
                    </a:lnTo>
                    <a:lnTo>
                      <a:pt x="2325" y="549"/>
                    </a:lnTo>
                    <a:lnTo>
                      <a:pt x="2361" y="545"/>
                    </a:lnTo>
                    <a:lnTo>
                      <a:pt x="2415" y="544"/>
                    </a:lnTo>
                    <a:lnTo>
                      <a:pt x="2470" y="544"/>
                    </a:lnTo>
                    <a:lnTo>
                      <a:pt x="2524" y="542"/>
                    </a:lnTo>
                    <a:lnTo>
                      <a:pt x="2560" y="537"/>
                    </a:lnTo>
                    <a:lnTo>
                      <a:pt x="2597" y="532"/>
                    </a:lnTo>
                    <a:lnTo>
                      <a:pt x="2633" y="526"/>
                    </a:lnTo>
                    <a:lnTo>
                      <a:pt x="2669" y="521"/>
                    </a:lnTo>
                    <a:lnTo>
                      <a:pt x="2707" y="519"/>
                    </a:lnTo>
                    <a:lnTo>
                      <a:pt x="2723" y="519"/>
                    </a:lnTo>
                    <a:lnTo>
                      <a:pt x="2740" y="520"/>
                    </a:lnTo>
                    <a:lnTo>
                      <a:pt x="2757" y="521"/>
                    </a:lnTo>
                    <a:lnTo>
                      <a:pt x="2774" y="524"/>
                    </a:lnTo>
                    <a:lnTo>
                      <a:pt x="2789" y="525"/>
                    </a:lnTo>
                    <a:lnTo>
                      <a:pt x="2806" y="527"/>
                    </a:lnTo>
                    <a:lnTo>
                      <a:pt x="2823" y="530"/>
                    </a:lnTo>
                    <a:lnTo>
                      <a:pt x="2839" y="531"/>
                    </a:lnTo>
                    <a:lnTo>
                      <a:pt x="2856" y="532"/>
                    </a:lnTo>
                    <a:lnTo>
                      <a:pt x="2872" y="532"/>
                    </a:lnTo>
                    <a:lnTo>
                      <a:pt x="2889" y="530"/>
                    </a:lnTo>
                    <a:lnTo>
                      <a:pt x="2896" y="530"/>
                    </a:lnTo>
                    <a:lnTo>
                      <a:pt x="2906" y="531"/>
                    </a:lnTo>
                    <a:lnTo>
                      <a:pt x="2916" y="533"/>
                    </a:lnTo>
                    <a:lnTo>
                      <a:pt x="2925" y="537"/>
                    </a:lnTo>
                    <a:lnTo>
                      <a:pt x="2937" y="540"/>
                    </a:lnTo>
                    <a:lnTo>
                      <a:pt x="2948" y="545"/>
                    </a:lnTo>
                    <a:lnTo>
                      <a:pt x="2960" y="551"/>
                    </a:lnTo>
                    <a:lnTo>
                      <a:pt x="2972" y="557"/>
                    </a:lnTo>
                    <a:lnTo>
                      <a:pt x="2984" y="563"/>
                    </a:lnTo>
                    <a:lnTo>
                      <a:pt x="2996" y="570"/>
                    </a:lnTo>
                    <a:lnTo>
                      <a:pt x="3007" y="578"/>
                    </a:lnTo>
                    <a:lnTo>
                      <a:pt x="3018" y="584"/>
                    </a:lnTo>
                    <a:lnTo>
                      <a:pt x="3028" y="591"/>
                    </a:lnTo>
                    <a:lnTo>
                      <a:pt x="3038" y="597"/>
                    </a:lnTo>
                    <a:lnTo>
                      <a:pt x="3046" y="603"/>
                    </a:lnTo>
                    <a:lnTo>
                      <a:pt x="3054" y="608"/>
                    </a:lnTo>
                    <a:lnTo>
                      <a:pt x="3061" y="612"/>
                    </a:lnTo>
                    <a:lnTo>
                      <a:pt x="3120" y="654"/>
                    </a:lnTo>
                    <a:lnTo>
                      <a:pt x="3178" y="695"/>
                    </a:lnTo>
                    <a:lnTo>
                      <a:pt x="3199" y="710"/>
                    </a:lnTo>
                    <a:lnTo>
                      <a:pt x="3218" y="724"/>
                    </a:lnTo>
                    <a:lnTo>
                      <a:pt x="3237" y="740"/>
                    </a:lnTo>
                    <a:lnTo>
                      <a:pt x="3255" y="756"/>
                    </a:lnTo>
                    <a:lnTo>
                      <a:pt x="3274" y="772"/>
                    </a:lnTo>
                    <a:lnTo>
                      <a:pt x="3292" y="789"/>
                    </a:lnTo>
                    <a:lnTo>
                      <a:pt x="3312" y="804"/>
                    </a:lnTo>
                    <a:lnTo>
                      <a:pt x="3330" y="821"/>
                    </a:lnTo>
                    <a:lnTo>
                      <a:pt x="3349" y="837"/>
                    </a:lnTo>
                    <a:lnTo>
                      <a:pt x="3368" y="852"/>
                    </a:lnTo>
                    <a:lnTo>
                      <a:pt x="3388" y="867"/>
                    </a:lnTo>
                    <a:lnTo>
                      <a:pt x="3566" y="995"/>
                    </a:lnTo>
                    <a:lnTo>
                      <a:pt x="3576" y="1001"/>
                    </a:lnTo>
                    <a:lnTo>
                      <a:pt x="3581" y="1007"/>
                    </a:lnTo>
                    <a:lnTo>
                      <a:pt x="3582" y="1012"/>
                    </a:lnTo>
                    <a:lnTo>
                      <a:pt x="3578" y="1017"/>
                    </a:lnTo>
                    <a:lnTo>
                      <a:pt x="3572" y="1023"/>
                    </a:lnTo>
                    <a:lnTo>
                      <a:pt x="3561" y="1031"/>
                    </a:lnTo>
                    <a:lnTo>
                      <a:pt x="3491" y="1076"/>
                    </a:lnTo>
                    <a:lnTo>
                      <a:pt x="3479" y="1084"/>
                    </a:lnTo>
                    <a:lnTo>
                      <a:pt x="3468" y="1092"/>
                    </a:lnTo>
                    <a:lnTo>
                      <a:pt x="2976" y="1523"/>
                    </a:lnTo>
                    <a:lnTo>
                      <a:pt x="2968" y="1532"/>
                    </a:lnTo>
                    <a:lnTo>
                      <a:pt x="2962" y="1539"/>
                    </a:lnTo>
                    <a:lnTo>
                      <a:pt x="2956" y="1546"/>
                    </a:lnTo>
                    <a:lnTo>
                      <a:pt x="2950" y="1551"/>
                    </a:lnTo>
                    <a:lnTo>
                      <a:pt x="2941" y="1553"/>
                    </a:lnTo>
                    <a:lnTo>
                      <a:pt x="2926" y="1552"/>
                    </a:lnTo>
                    <a:lnTo>
                      <a:pt x="2908" y="1549"/>
                    </a:lnTo>
                    <a:lnTo>
                      <a:pt x="2889" y="1550"/>
                    </a:lnTo>
                    <a:lnTo>
                      <a:pt x="2857" y="1553"/>
                    </a:lnTo>
                    <a:lnTo>
                      <a:pt x="2829" y="1555"/>
                    </a:lnTo>
                    <a:lnTo>
                      <a:pt x="2806" y="1555"/>
                    </a:lnTo>
                    <a:lnTo>
                      <a:pt x="2783" y="1553"/>
                    </a:lnTo>
                    <a:lnTo>
                      <a:pt x="2762" y="1552"/>
                    </a:lnTo>
                    <a:lnTo>
                      <a:pt x="2737" y="1551"/>
                    </a:lnTo>
                    <a:lnTo>
                      <a:pt x="2707" y="1551"/>
                    </a:lnTo>
                    <a:lnTo>
                      <a:pt x="2639" y="1551"/>
                    </a:lnTo>
                    <a:lnTo>
                      <a:pt x="2572" y="1551"/>
                    </a:lnTo>
                    <a:lnTo>
                      <a:pt x="2505" y="1551"/>
                    </a:lnTo>
                    <a:lnTo>
                      <a:pt x="2438" y="1553"/>
                    </a:lnTo>
                    <a:lnTo>
                      <a:pt x="2410" y="1556"/>
                    </a:lnTo>
                    <a:lnTo>
                      <a:pt x="2384" y="1559"/>
                    </a:lnTo>
                    <a:lnTo>
                      <a:pt x="2356" y="1564"/>
                    </a:lnTo>
                    <a:lnTo>
                      <a:pt x="2329" y="1569"/>
                    </a:lnTo>
                    <a:lnTo>
                      <a:pt x="2302" y="1573"/>
                    </a:lnTo>
                    <a:lnTo>
                      <a:pt x="2276" y="1574"/>
                    </a:lnTo>
                    <a:lnTo>
                      <a:pt x="1343" y="1589"/>
                    </a:lnTo>
                    <a:lnTo>
                      <a:pt x="1317" y="1591"/>
                    </a:lnTo>
                    <a:lnTo>
                      <a:pt x="1291" y="1592"/>
                    </a:lnTo>
                    <a:lnTo>
                      <a:pt x="1265" y="1594"/>
                    </a:lnTo>
                    <a:lnTo>
                      <a:pt x="1239" y="1595"/>
                    </a:lnTo>
                    <a:lnTo>
                      <a:pt x="1213" y="1598"/>
                    </a:lnTo>
                    <a:lnTo>
                      <a:pt x="1187" y="1601"/>
                    </a:lnTo>
                    <a:lnTo>
                      <a:pt x="1161" y="1604"/>
                    </a:lnTo>
                    <a:lnTo>
                      <a:pt x="1135" y="1607"/>
                    </a:lnTo>
                    <a:lnTo>
                      <a:pt x="1109" y="1611"/>
                    </a:lnTo>
                    <a:lnTo>
                      <a:pt x="1084" y="1615"/>
                    </a:lnTo>
                    <a:lnTo>
                      <a:pt x="1057" y="1618"/>
                    </a:lnTo>
                    <a:lnTo>
                      <a:pt x="1032" y="1622"/>
                    </a:lnTo>
                    <a:lnTo>
                      <a:pt x="1006" y="1625"/>
                    </a:lnTo>
                    <a:lnTo>
                      <a:pt x="981" y="1628"/>
                    </a:lnTo>
                    <a:lnTo>
                      <a:pt x="954" y="1631"/>
                    </a:lnTo>
                    <a:lnTo>
                      <a:pt x="928" y="1634"/>
                    </a:lnTo>
                    <a:lnTo>
                      <a:pt x="903" y="1637"/>
                    </a:lnTo>
                    <a:lnTo>
                      <a:pt x="876" y="1639"/>
                    </a:lnTo>
                    <a:lnTo>
                      <a:pt x="851" y="1641"/>
                    </a:lnTo>
                    <a:lnTo>
                      <a:pt x="824" y="1642"/>
                    </a:lnTo>
                    <a:lnTo>
                      <a:pt x="797" y="1643"/>
                    </a:lnTo>
                    <a:lnTo>
                      <a:pt x="768" y="1645"/>
                    </a:lnTo>
                    <a:lnTo>
                      <a:pt x="740" y="1646"/>
                    </a:lnTo>
                    <a:lnTo>
                      <a:pt x="712" y="1647"/>
                    </a:lnTo>
                    <a:lnTo>
                      <a:pt x="682" y="1649"/>
                    </a:lnTo>
                    <a:lnTo>
                      <a:pt x="653" y="1651"/>
                    </a:lnTo>
                    <a:lnTo>
                      <a:pt x="623" y="1653"/>
                    </a:lnTo>
                    <a:lnTo>
                      <a:pt x="593" y="1655"/>
                    </a:lnTo>
                    <a:lnTo>
                      <a:pt x="563" y="1658"/>
                    </a:lnTo>
                    <a:lnTo>
                      <a:pt x="533" y="1661"/>
                    </a:lnTo>
                    <a:lnTo>
                      <a:pt x="504" y="1664"/>
                    </a:lnTo>
                    <a:lnTo>
                      <a:pt x="474" y="1667"/>
                    </a:lnTo>
                    <a:lnTo>
                      <a:pt x="444" y="1671"/>
                    </a:lnTo>
                    <a:lnTo>
                      <a:pt x="415" y="1676"/>
                    </a:lnTo>
                    <a:lnTo>
                      <a:pt x="386" y="1679"/>
                    </a:lnTo>
                    <a:lnTo>
                      <a:pt x="358" y="1685"/>
                    </a:lnTo>
                    <a:lnTo>
                      <a:pt x="329" y="1690"/>
                    </a:lnTo>
                    <a:lnTo>
                      <a:pt x="301" y="1696"/>
                    </a:lnTo>
                    <a:lnTo>
                      <a:pt x="274" y="1702"/>
                    </a:lnTo>
                    <a:lnTo>
                      <a:pt x="247" y="1709"/>
                    </a:lnTo>
                    <a:lnTo>
                      <a:pt x="226" y="1717"/>
                    </a:lnTo>
                    <a:lnTo>
                      <a:pt x="206" y="1727"/>
                    </a:lnTo>
                    <a:lnTo>
                      <a:pt x="188" y="1739"/>
                    </a:lnTo>
                    <a:lnTo>
                      <a:pt x="170" y="1751"/>
                    </a:lnTo>
                    <a:lnTo>
                      <a:pt x="152" y="1763"/>
                    </a:lnTo>
                    <a:lnTo>
                      <a:pt x="139" y="1774"/>
                    </a:lnTo>
                    <a:lnTo>
                      <a:pt x="135" y="1781"/>
                    </a:lnTo>
                    <a:lnTo>
                      <a:pt x="141" y="1786"/>
                    </a:lnTo>
                    <a:lnTo>
                      <a:pt x="152" y="1786"/>
                    </a:lnTo>
                    <a:lnTo>
                      <a:pt x="187" y="1779"/>
                    </a:lnTo>
                    <a:lnTo>
                      <a:pt x="222" y="1773"/>
                    </a:lnTo>
                    <a:lnTo>
                      <a:pt x="257" y="1767"/>
                    </a:lnTo>
                    <a:lnTo>
                      <a:pt x="292" y="1761"/>
                    </a:lnTo>
                    <a:lnTo>
                      <a:pt x="326" y="1756"/>
                    </a:lnTo>
                    <a:lnTo>
                      <a:pt x="361" y="1751"/>
                    </a:lnTo>
                    <a:lnTo>
                      <a:pt x="396" y="1748"/>
                    </a:lnTo>
                    <a:lnTo>
                      <a:pt x="431" y="1743"/>
                    </a:lnTo>
                    <a:lnTo>
                      <a:pt x="467" y="1739"/>
                    </a:lnTo>
                    <a:lnTo>
                      <a:pt x="502" y="1736"/>
                    </a:lnTo>
                    <a:lnTo>
                      <a:pt x="536" y="1733"/>
                    </a:lnTo>
                    <a:lnTo>
                      <a:pt x="571" y="1730"/>
                    </a:lnTo>
                    <a:lnTo>
                      <a:pt x="607" y="1727"/>
                    </a:lnTo>
                    <a:lnTo>
                      <a:pt x="642" y="1724"/>
                    </a:lnTo>
                    <a:lnTo>
                      <a:pt x="677" y="1721"/>
                    </a:lnTo>
                    <a:lnTo>
                      <a:pt x="713" y="1719"/>
                    </a:lnTo>
                    <a:lnTo>
                      <a:pt x="748" y="1715"/>
                    </a:lnTo>
                    <a:lnTo>
                      <a:pt x="782" y="1713"/>
                    </a:lnTo>
                    <a:lnTo>
                      <a:pt x="818" y="1709"/>
                    </a:lnTo>
                    <a:lnTo>
                      <a:pt x="853" y="1707"/>
                    </a:lnTo>
                    <a:lnTo>
                      <a:pt x="889" y="1703"/>
                    </a:lnTo>
                    <a:lnTo>
                      <a:pt x="925" y="1699"/>
                    </a:lnTo>
                    <a:lnTo>
                      <a:pt x="960" y="1693"/>
                    </a:lnTo>
                    <a:lnTo>
                      <a:pt x="996" y="1688"/>
                    </a:lnTo>
                    <a:lnTo>
                      <a:pt x="1032" y="1682"/>
                    </a:lnTo>
                    <a:lnTo>
                      <a:pt x="1067" y="1677"/>
                    </a:lnTo>
                    <a:lnTo>
                      <a:pt x="1103" y="1673"/>
                    </a:lnTo>
                    <a:lnTo>
                      <a:pt x="1139" y="1672"/>
                    </a:lnTo>
                    <a:lnTo>
                      <a:pt x="1175" y="1672"/>
                    </a:lnTo>
                    <a:lnTo>
                      <a:pt x="1211" y="1673"/>
                    </a:lnTo>
                    <a:lnTo>
                      <a:pt x="1247" y="1673"/>
                    </a:lnTo>
                    <a:lnTo>
                      <a:pt x="1279" y="1670"/>
                    </a:lnTo>
                    <a:lnTo>
                      <a:pt x="1311" y="1664"/>
                    </a:lnTo>
                    <a:lnTo>
                      <a:pt x="1343" y="1661"/>
                    </a:lnTo>
                    <a:lnTo>
                      <a:pt x="1378" y="1661"/>
                    </a:lnTo>
                    <a:lnTo>
                      <a:pt x="1411" y="1661"/>
                    </a:lnTo>
                    <a:lnTo>
                      <a:pt x="1446" y="1663"/>
                    </a:lnTo>
                    <a:lnTo>
                      <a:pt x="1481" y="1663"/>
                    </a:lnTo>
                    <a:lnTo>
                      <a:pt x="1516" y="1664"/>
                    </a:lnTo>
                    <a:lnTo>
                      <a:pt x="1551" y="1664"/>
                    </a:lnTo>
                    <a:lnTo>
                      <a:pt x="1586" y="1663"/>
                    </a:lnTo>
                    <a:lnTo>
                      <a:pt x="1620" y="1663"/>
                    </a:lnTo>
                    <a:lnTo>
                      <a:pt x="1655" y="1660"/>
                    </a:lnTo>
                    <a:lnTo>
                      <a:pt x="1689" y="1658"/>
                    </a:lnTo>
                    <a:lnTo>
                      <a:pt x="1707" y="1658"/>
                    </a:lnTo>
                    <a:lnTo>
                      <a:pt x="1715" y="1661"/>
                    </a:lnTo>
                    <a:lnTo>
                      <a:pt x="1714" y="1670"/>
                    </a:lnTo>
                    <a:lnTo>
                      <a:pt x="1704" y="1683"/>
                    </a:lnTo>
                    <a:lnTo>
                      <a:pt x="1691" y="1693"/>
                    </a:lnTo>
                    <a:lnTo>
                      <a:pt x="1677" y="1703"/>
                    </a:lnTo>
                    <a:lnTo>
                      <a:pt x="1668" y="1715"/>
                    </a:lnTo>
                    <a:lnTo>
                      <a:pt x="1667" y="1742"/>
                    </a:lnTo>
                    <a:lnTo>
                      <a:pt x="1666" y="1771"/>
                    </a:lnTo>
                    <a:lnTo>
                      <a:pt x="1667" y="1802"/>
                    </a:lnTo>
                    <a:lnTo>
                      <a:pt x="1668" y="1834"/>
                    </a:lnTo>
                    <a:lnTo>
                      <a:pt x="1671" y="1870"/>
                    </a:lnTo>
                    <a:lnTo>
                      <a:pt x="1674" y="1907"/>
                    </a:lnTo>
                    <a:lnTo>
                      <a:pt x="1679" y="1946"/>
                    </a:lnTo>
                    <a:lnTo>
                      <a:pt x="1684" y="1985"/>
                    </a:lnTo>
                    <a:lnTo>
                      <a:pt x="1689" y="2025"/>
                    </a:lnTo>
                    <a:lnTo>
                      <a:pt x="1696" y="2066"/>
                    </a:lnTo>
                    <a:lnTo>
                      <a:pt x="1702" y="2107"/>
                    </a:lnTo>
                    <a:lnTo>
                      <a:pt x="1708" y="2146"/>
                    </a:lnTo>
                    <a:lnTo>
                      <a:pt x="1715" y="2186"/>
                    </a:lnTo>
                    <a:lnTo>
                      <a:pt x="1722" y="2225"/>
                    </a:lnTo>
                    <a:lnTo>
                      <a:pt x="1730" y="2264"/>
                    </a:lnTo>
                    <a:lnTo>
                      <a:pt x="1736" y="2300"/>
                    </a:lnTo>
                    <a:lnTo>
                      <a:pt x="1743" y="2335"/>
                    </a:lnTo>
                    <a:lnTo>
                      <a:pt x="1749" y="2367"/>
                    </a:lnTo>
                    <a:lnTo>
                      <a:pt x="1754" y="2397"/>
                    </a:lnTo>
                    <a:lnTo>
                      <a:pt x="1760" y="2425"/>
                    </a:lnTo>
                    <a:lnTo>
                      <a:pt x="1763" y="2447"/>
                    </a:lnTo>
                    <a:lnTo>
                      <a:pt x="1766" y="2473"/>
                    </a:lnTo>
                    <a:lnTo>
                      <a:pt x="1769" y="2501"/>
                    </a:lnTo>
                    <a:lnTo>
                      <a:pt x="1772" y="2530"/>
                    </a:lnTo>
                    <a:lnTo>
                      <a:pt x="1774" y="2561"/>
                    </a:lnTo>
                    <a:lnTo>
                      <a:pt x="1775" y="2591"/>
                    </a:lnTo>
                    <a:lnTo>
                      <a:pt x="1778" y="2623"/>
                    </a:lnTo>
                    <a:lnTo>
                      <a:pt x="1779" y="2653"/>
                    </a:lnTo>
                    <a:lnTo>
                      <a:pt x="1780" y="2681"/>
                    </a:lnTo>
                    <a:lnTo>
                      <a:pt x="1781" y="2708"/>
                    </a:lnTo>
                    <a:lnTo>
                      <a:pt x="1782" y="2732"/>
                    </a:lnTo>
                    <a:lnTo>
                      <a:pt x="1786" y="2764"/>
                    </a:lnTo>
                    <a:lnTo>
                      <a:pt x="1793" y="2795"/>
                    </a:lnTo>
                    <a:lnTo>
                      <a:pt x="1797" y="2828"/>
                    </a:lnTo>
                    <a:lnTo>
                      <a:pt x="1800" y="2885"/>
                    </a:lnTo>
                    <a:lnTo>
                      <a:pt x="1804" y="2943"/>
                    </a:lnTo>
                    <a:lnTo>
                      <a:pt x="1808" y="3001"/>
                    </a:lnTo>
                    <a:lnTo>
                      <a:pt x="1809" y="3058"/>
                    </a:lnTo>
                    <a:lnTo>
                      <a:pt x="1811" y="3091"/>
                    </a:lnTo>
                    <a:lnTo>
                      <a:pt x="1815" y="3123"/>
                    </a:lnTo>
                    <a:lnTo>
                      <a:pt x="1818" y="3154"/>
                    </a:lnTo>
                    <a:lnTo>
                      <a:pt x="1818" y="3168"/>
                    </a:lnTo>
                    <a:lnTo>
                      <a:pt x="1820" y="3182"/>
                    </a:lnTo>
                    <a:lnTo>
                      <a:pt x="1820" y="3198"/>
                    </a:lnTo>
                    <a:lnTo>
                      <a:pt x="1820" y="3214"/>
                    </a:lnTo>
                    <a:lnTo>
                      <a:pt x="1820" y="3231"/>
                    </a:lnTo>
                    <a:lnTo>
                      <a:pt x="1820" y="3250"/>
                    </a:lnTo>
                    <a:lnTo>
                      <a:pt x="1820" y="3268"/>
                    </a:lnTo>
                    <a:lnTo>
                      <a:pt x="1821" y="3288"/>
                    </a:lnTo>
                    <a:lnTo>
                      <a:pt x="1821" y="3308"/>
                    </a:lnTo>
                    <a:lnTo>
                      <a:pt x="1821" y="3327"/>
                    </a:lnTo>
                    <a:lnTo>
                      <a:pt x="1822" y="3346"/>
                    </a:lnTo>
                    <a:lnTo>
                      <a:pt x="1823" y="3366"/>
                    </a:lnTo>
                    <a:lnTo>
                      <a:pt x="1823" y="3385"/>
                    </a:lnTo>
                    <a:lnTo>
                      <a:pt x="1826" y="3403"/>
                    </a:lnTo>
                    <a:lnTo>
                      <a:pt x="1827" y="3420"/>
                    </a:lnTo>
                    <a:lnTo>
                      <a:pt x="1828" y="3436"/>
                    </a:lnTo>
                    <a:lnTo>
                      <a:pt x="1830" y="3452"/>
                    </a:lnTo>
                    <a:lnTo>
                      <a:pt x="1833" y="3466"/>
                    </a:lnTo>
                    <a:lnTo>
                      <a:pt x="1836" y="3480"/>
                    </a:lnTo>
                    <a:lnTo>
                      <a:pt x="1839" y="3490"/>
                    </a:lnTo>
                    <a:lnTo>
                      <a:pt x="1842" y="3506"/>
                    </a:lnTo>
                    <a:lnTo>
                      <a:pt x="1842" y="3523"/>
                    </a:lnTo>
                    <a:lnTo>
                      <a:pt x="1839" y="3538"/>
                    </a:lnTo>
                    <a:lnTo>
                      <a:pt x="1836" y="3554"/>
                    </a:lnTo>
                    <a:lnTo>
                      <a:pt x="1834" y="3570"/>
                    </a:lnTo>
                    <a:lnTo>
                      <a:pt x="1834" y="3586"/>
                    </a:lnTo>
                    <a:lnTo>
                      <a:pt x="1847" y="3730"/>
                    </a:lnTo>
                    <a:lnTo>
                      <a:pt x="1848" y="3742"/>
                    </a:lnTo>
                    <a:lnTo>
                      <a:pt x="1850" y="3753"/>
                    </a:lnTo>
                    <a:lnTo>
                      <a:pt x="1851" y="3763"/>
                    </a:lnTo>
                    <a:lnTo>
                      <a:pt x="1852" y="3771"/>
                    </a:lnTo>
                    <a:lnTo>
                      <a:pt x="1854" y="3777"/>
                    </a:lnTo>
                    <a:lnTo>
                      <a:pt x="1856" y="3783"/>
                    </a:lnTo>
                    <a:lnTo>
                      <a:pt x="1858" y="3787"/>
                    </a:lnTo>
                    <a:lnTo>
                      <a:pt x="1860" y="3790"/>
                    </a:lnTo>
                    <a:lnTo>
                      <a:pt x="1863" y="3792"/>
                    </a:lnTo>
                    <a:lnTo>
                      <a:pt x="1866" y="3793"/>
                    </a:lnTo>
                    <a:lnTo>
                      <a:pt x="1870" y="3793"/>
                    </a:lnTo>
                    <a:lnTo>
                      <a:pt x="1875" y="3792"/>
                    </a:lnTo>
                    <a:lnTo>
                      <a:pt x="1880" y="3790"/>
                    </a:lnTo>
                    <a:lnTo>
                      <a:pt x="1886" y="3788"/>
                    </a:lnTo>
                    <a:lnTo>
                      <a:pt x="1892" y="3784"/>
                    </a:lnTo>
                    <a:lnTo>
                      <a:pt x="1959" y="3751"/>
                    </a:lnTo>
                    <a:lnTo>
                      <a:pt x="1973" y="3742"/>
                    </a:lnTo>
                    <a:lnTo>
                      <a:pt x="1983" y="3736"/>
                    </a:lnTo>
                    <a:lnTo>
                      <a:pt x="1989" y="3729"/>
                    </a:lnTo>
                    <a:lnTo>
                      <a:pt x="1991" y="3722"/>
                    </a:lnTo>
                    <a:lnTo>
                      <a:pt x="1990" y="3711"/>
                    </a:lnTo>
                    <a:lnTo>
                      <a:pt x="1907" y="2444"/>
                    </a:lnTo>
                    <a:lnTo>
                      <a:pt x="1906" y="2422"/>
                    </a:lnTo>
                    <a:lnTo>
                      <a:pt x="1904" y="2399"/>
                    </a:lnTo>
                    <a:lnTo>
                      <a:pt x="1901" y="2378"/>
                    </a:lnTo>
                    <a:lnTo>
                      <a:pt x="1899" y="2355"/>
                    </a:lnTo>
                    <a:lnTo>
                      <a:pt x="1896" y="2333"/>
                    </a:lnTo>
                    <a:lnTo>
                      <a:pt x="1893" y="2311"/>
                    </a:lnTo>
                    <a:lnTo>
                      <a:pt x="1889" y="2289"/>
                    </a:lnTo>
                    <a:lnTo>
                      <a:pt x="1886" y="2266"/>
                    </a:lnTo>
                    <a:lnTo>
                      <a:pt x="1882" y="2245"/>
                    </a:lnTo>
                    <a:lnTo>
                      <a:pt x="1877" y="2223"/>
                    </a:lnTo>
                    <a:lnTo>
                      <a:pt x="1874" y="2200"/>
                    </a:lnTo>
                    <a:lnTo>
                      <a:pt x="1869" y="2179"/>
                    </a:lnTo>
                    <a:lnTo>
                      <a:pt x="1865" y="2156"/>
                    </a:lnTo>
                    <a:lnTo>
                      <a:pt x="1860" y="2134"/>
                    </a:lnTo>
                    <a:lnTo>
                      <a:pt x="1856" y="2111"/>
                    </a:lnTo>
                    <a:lnTo>
                      <a:pt x="1851" y="2090"/>
                    </a:lnTo>
                    <a:lnTo>
                      <a:pt x="1846" y="2068"/>
                    </a:lnTo>
                    <a:lnTo>
                      <a:pt x="1842" y="2045"/>
                    </a:lnTo>
                    <a:lnTo>
                      <a:pt x="1838" y="2024"/>
                    </a:lnTo>
                    <a:lnTo>
                      <a:pt x="1833" y="2002"/>
                    </a:lnTo>
                    <a:lnTo>
                      <a:pt x="1824" y="1967"/>
                    </a:lnTo>
                    <a:lnTo>
                      <a:pt x="1815" y="1933"/>
                    </a:lnTo>
                    <a:lnTo>
                      <a:pt x="1809" y="1897"/>
                    </a:lnTo>
                    <a:lnTo>
                      <a:pt x="1794" y="1724"/>
                    </a:lnTo>
                    <a:lnTo>
                      <a:pt x="1793" y="1706"/>
                    </a:lnTo>
                    <a:lnTo>
                      <a:pt x="1792" y="1693"/>
                    </a:lnTo>
                    <a:lnTo>
                      <a:pt x="1792" y="1681"/>
                    </a:lnTo>
                    <a:lnTo>
                      <a:pt x="1793" y="1672"/>
                    </a:lnTo>
                    <a:lnTo>
                      <a:pt x="1794" y="1666"/>
                    </a:lnTo>
                    <a:lnTo>
                      <a:pt x="1798" y="1663"/>
                    </a:lnTo>
                    <a:lnTo>
                      <a:pt x="1802" y="1660"/>
                    </a:lnTo>
                    <a:lnTo>
                      <a:pt x="1808" y="1659"/>
                    </a:lnTo>
                    <a:lnTo>
                      <a:pt x="1814" y="1658"/>
                    </a:lnTo>
                    <a:lnTo>
                      <a:pt x="2265" y="1642"/>
                    </a:lnTo>
                    <a:lnTo>
                      <a:pt x="2279" y="1639"/>
                    </a:lnTo>
                    <a:lnTo>
                      <a:pt x="2294" y="1634"/>
                    </a:lnTo>
                    <a:lnTo>
                      <a:pt x="2327" y="1630"/>
                    </a:lnTo>
                    <a:lnTo>
                      <a:pt x="2361" y="1630"/>
                    </a:lnTo>
                    <a:lnTo>
                      <a:pt x="2419" y="1630"/>
                    </a:lnTo>
                    <a:lnTo>
                      <a:pt x="2476" y="1629"/>
                    </a:lnTo>
                    <a:lnTo>
                      <a:pt x="2534" y="1628"/>
                    </a:lnTo>
                    <a:lnTo>
                      <a:pt x="2591" y="1625"/>
                    </a:lnTo>
                    <a:lnTo>
                      <a:pt x="2649" y="1623"/>
                    </a:lnTo>
                    <a:lnTo>
                      <a:pt x="2668" y="1623"/>
                    </a:lnTo>
                    <a:lnTo>
                      <a:pt x="2687" y="1623"/>
                    </a:lnTo>
                    <a:lnTo>
                      <a:pt x="2707" y="1623"/>
                    </a:lnTo>
                    <a:lnTo>
                      <a:pt x="2726" y="1624"/>
                    </a:lnTo>
                    <a:lnTo>
                      <a:pt x="2745" y="1625"/>
                    </a:lnTo>
                    <a:lnTo>
                      <a:pt x="2764" y="1627"/>
                    </a:lnTo>
                    <a:lnTo>
                      <a:pt x="2783" y="1628"/>
                    </a:lnTo>
                    <a:lnTo>
                      <a:pt x="2803" y="1629"/>
                    </a:lnTo>
                    <a:lnTo>
                      <a:pt x="2822" y="1630"/>
                    </a:lnTo>
                    <a:lnTo>
                      <a:pt x="2841" y="1631"/>
                    </a:lnTo>
                    <a:lnTo>
                      <a:pt x="2860" y="1633"/>
                    </a:lnTo>
                    <a:lnTo>
                      <a:pt x="2880" y="1633"/>
                    </a:lnTo>
                    <a:lnTo>
                      <a:pt x="2899" y="1631"/>
                    </a:lnTo>
                    <a:lnTo>
                      <a:pt x="2918" y="1630"/>
                    </a:lnTo>
                    <a:lnTo>
                      <a:pt x="2935" y="1628"/>
                    </a:lnTo>
                    <a:lnTo>
                      <a:pt x="2952" y="1623"/>
                    </a:lnTo>
                    <a:lnTo>
                      <a:pt x="2968" y="1617"/>
                    </a:lnTo>
                    <a:lnTo>
                      <a:pt x="2984" y="1610"/>
                    </a:lnTo>
                    <a:lnTo>
                      <a:pt x="3000" y="1603"/>
                    </a:lnTo>
                    <a:lnTo>
                      <a:pt x="3015" y="1595"/>
                    </a:lnTo>
                    <a:lnTo>
                      <a:pt x="3030" y="1587"/>
                    </a:lnTo>
                    <a:lnTo>
                      <a:pt x="3046" y="1581"/>
                    </a:lnTo>
                    <a:lnTo>
                      <a:pt x="3062" y="1575"/>
                    </a:lnTo>
                    <a:lnTo>
                      <a:pt x="3067" y="1573"/>
                    </a:lnTo>
                    <a:lnTo>
                      <a:pt x="3072" y="1569"/>
                    </a:lnTo>
                    <a:lnTo>
                      <a:pt x="3075" y="1564"/>
                    </a:lnTo>
                    <a:lnTo>
                      <a:pt x="3080" y="1559"/>
                    </a:lnTo>
                    <a:lnTo>
                      <a:pt x="3085" y="1552"/>
                    </a:lnTo>
                    <a:lnTo>
                      <a:pt x="3090" y="1545"/>
                    </a:lnTo>
                    <a:lnTo>
                      <a:pt x="3093" y="1537"/>
                    </a:lnTo>
                    <a:lnTo>
                      <a:pt x="3098" y="1528"/>
                    </a:lnTo>
                    <a:lnTo>
                      <a:pt x="3103" y="1519"/>
                    </a:lnTo>
                    <a:lnTo>
                      <a:pt x="3108" y="1509"/>
                    </a:lnTo>
                    <a:lnTo>
                      <a:pt x="3112" y="1499"/>
                    </a:lnTo>
                    <a:lnTo>
                      <a:pt x="3118" y="1490"/>
                    </a:lnTo>
                    <a:lnTo>
                      <a:pt x="3123" y="1479"/>
                    </a:lnTo>
                    <a:lnTo>
                      <a:pt x="3129" y="1469"/>
                    </a:lnTo>
                    <a:lnTo>
                      <a:pt x="3135" y="1460"/>
                    </a:lnTo>
                    <a:lnTo>
                      <a:pt x="3141" y="1451"/>
                    </a:lnTo>
                    <a:lnTo>
                      <a:pt x="3147" y="1442"/>
                    </a:lnTo>
                    <a:lnTo>
                      <a:pt x="3154" y="1434"/>
                    </a:lnTo>
                    <a:lnTo>
                      <a:pt x="3160" y="1427"/>
                    </a:lnTo>
                    <a:lnTo>
                      <a:pt x="3169" y="1420"/>
                    </a:lnTo>
                    <a:lnTo>
                      <a:pt x="3192" y="1402"/>
                    </a:lnTo>
                    <a:lnTo>
                      <a:pt x="3216" y="1382"/>
                    </a:lnTo>
                    <a:lnTo>
                      <a:pt x="3242" y="1360"/>
                    </a:lnTo>
                    <a:lnTo>
                      <a:pt x="3268" y="1336"/>
                    </a:lnTo>
                    <a:lnTo>
                      <a:pt x="3296" y="1311"/>
                    </a:lnTo>
                    <a:lnTo>
                      <a:pt x="3325" y="1286"/>
                    </a:lnTo>
                    <a:lnTo>
                      <a:pt x="3355" y="1259"/>
                    </a:lnTo>
                    <a:lnTo>
                      <a:pt x="3385" y="1232"/>
                    </a:lnTo>
                    <a:lnTo>
                      <a:pt x="3416" y="1205"/>
                    </a:lnTo>
                    <a:lnTo>
                      <a:pt x="3446" y="1179"/>
                    </a:lnTo>
                    <a:lnTo>
                      <a:pt x="3477" y="1152"/>
                    </a:lnTo>
                    <a:lnTo>
                      <a:pt x="3509" y="1127"/>
                    </a:lnTo>
                    <a:lnTo>
                      <a:pt x="3539" y="1102"/>
                    </a:lnTo>
                    <a:lnTo>
                      <a:pt x="3570" y="1079"/>
                    </a:lnTo>
                    <a:lnTo>
                      <a:pt x="3599" y="1058"/>
                    </a:lnTo>
                    <a:lnTo>
                      <a:pt x="3627" y="1038"/>
                    </a:lnTo>
                    <a:lnTo>
                      <a:pt x="3656" y="1020"/>
                    </a:lnTo>
                    <a:lnTo>
                      <a:pt x="3684" y="1006"/>
                    </a:lnTo>
                    <a:lnTo>
                      <a:pt x="3709" y="994"/>
                    </a:lnTo>
                    <a:lnTo>
                      <a:pt x="3734" y="984"/>
                    </a:lnTo>
                    <a:lnTo>
                      <a:pt x="3752" y="976"/>
                    </a:lnTo>
                    <a:lnTo>
                      <a:pt x="3758" y="968"/>
                    </a:lnTo>
                    <a:lnTo>
                      <a:pt x="3755" y="957"/>
                    </a:lnTo>
                    <a:lnTo>
                      <a:pt x="3744" y="950"/>
                    </a:lnTo>
                    <a:lnTo>
                      <a:pt x="3722" y="940"/>
                    </a:lnTo>
                    <a:lnTo>
                      <a:pt x="3703" y="928"/>
                    </a:lnTo>
                    <a:lnTo>
                      <a:pt x="3684" y="915"/>
                    </a:lnTo>
                    <a:lnTo>
                      <a:pt x="3666" y="902"/>
                    </a:lnTo>
                    <a:lnTo>
                      <a:pt x="3648" y="887"/>
                    </a:lnTo>
                    <a:lnTo>
                      <a:pt x="3629" y="875"/>
                    </a:lnTo>
                    <a:lnTo>
                      <a:pt x="3588" y="849"/>
                    </a:lnTo>
                    <a:lnTo>
                      <a:pt x="3549" y="822"/>
                    </a:lnTo>
                    <a:lnTo>
                      <a:pt x="3511" y="795"/>
                    </a:lnTo>
                    <a:lnTo>
                      <a:pt x="3473" y="765"/>
                    </a:lnTo>
                    <a:lnTo>
                      <a:pt x="3435" y="736"/>
                    </a:lnTo>
                    <a:lnTo>
                      <a:pt x="3399" y="706"/>
                    </a:lnTo>
                    <a:lnTo>
                      <a:pt x="3362" y="676"/>
                    </a:lnTo>
                    <a:lnTo>
                      <a:pt x="3326" y="647"/>
                    </a:lnTo>
                    <a:lnTo>
                      <a:pt x="3289" y="620"/>
                    </a:lnTo>
                    <a:lnTo>
                      <a:pt x="3252" y="592"/>
                    </a:lnTo>
                    <a:lnTo>
                      <a:pt x="3214" y="566"/>
                    </a:lnTo>
                    <a:lnTo>
                      <a:pt x="3176" y="542"/>
                    </a:lnTo>
                    <a:lnTo>
                      <a:pt x="3138" y="520"/>
                    </a:lnTo>
                    <a:lnTo>
                      <a:pt x="3097" y="501"/>
                    </a:lnTo>
                    <a:lnTo>
                      <a:pt x="3055" y="484"/>
                    </a:lnTo>
                    <a:lnTo>
                      <a:pt x="3012" y="470"/>
                    </a:lnTo>
                    <a:lnTo>
                      <a:pt x="2967" y="460"/>
                    </a:lnTo>
                    <a:lnTo>
                      <a:pt x="2922" y="453"/>
                    </a:lnTo>
                    <a:lnTo>
                      <a:pt x="2872" y="450"/>
                    </a:lnTo>
                    <a:lnTo>
                      <a:pt x="2822" y="452"/>
                    </a:lnTo>
                    <a:lnTo>
                      <a:pt x="1881" y="525"/>
                    </a:lnTo>
                    <a:lnTo>
                      <a:pt x="1854" y="527"/>
                    </a:lnTo>
                    <a:lnTo>
                      <a:pt x="1838" y="527"/>
                    </a:lnTo>
                    <a:lnTo>
                      <a:pt x="1727" y="526"/>
                    </a:lnTo>
                    <a:lnTo>
                      <a:pt x="1719" y="525"/>
                    </a:lnTo>
                    <a:lnTo>
                      <a:pt x="1714" y="520"/>
                    </a:lnTo>
                    <a:lnTo>
                      <a:pt x="1718" y="515"/>
                    </a:lnTo>
                    <a:lnTo>
                      <a:pt x="1728" y="506"/>
                    </a:lnTo>
                    <a:lnTo>
                      <a:pt x="1736" y="501"/>
                    </a:lnTo>
                    <a:lnTo>
                      <a:pt x="1739" y="494"/>
                    </a:lnTo>
                    <a:lnTo>
                      <a:pt x="1734" y="352"/>
                    </a:lnTo>
                    <a:lnTo>
                      <a:pt x="1734" y="336"/>
                    </a:lnTo>
                    <a:lnTo>
                      <a:pt x="1734" y="321"/>
                    </a:lnTo>
                    <a:lnTo>
                      <a:pt x="1724" y="34"/>
                    </a:lnTo>
                    <a:lnTo>
                      <a:pt x="1722" y="18"/>
                    </a:lnTo>
                    <a:lnTo>
                      <a:pt x="1721" y="9"/>
                    </a:lnTo>
                    <a:lnTo>
                      <a:pt x="1719" y="3"/>
                    </a:lnTo>
                    <a:lnTo>
                      <a:pt x="1715" y="0"/>
                    </a:lnTo>
                    <a:lnTo>
                      <a:pt x="1708" y="3"/>
                    </a:lnTo>
                    <a:lnTo>
                      <a:pt x="1698" y="6"/>
                    </a:lnTo>
                    <a:lnTo>
                      <a:pt x="1608" y="56"/>
                    </a:lnTo>
                    <a:lnTo>
                      <a:pt x="1600" y="62"/>
                    </a:lnTo>
                    <a:lnTo>
                      <a:pt x="1596" y="72"/>
                    </a:lnTo>
                    <a:lnTo>
                      <a:pt x="1596" y="92"/>
                    </a:lnTo>
                    <a:lnTo>
                      <a:pt x="1602" y="514"/>
                    </a:lnTo>
                    <a:lnTo>
                      <a:pt x="1602" y="527"/>
                    </a:lnTo>
                    <a:lnTo>
                      <a:pt x="1600" y="536"/>
                    </a:lnTo>
                    <a:lnTo>
                      <a:pt x="1594" y="538"/>
                    </a:lnTo>
                    <a:lnTo>
                      <a:pt x="1583" y="539"/>
                    </a:lnTo>
                    <a:lnTo>
                      <a:pt x="719" y="539"/>
                    </a:lnTo>
                    <a:lnTo>
                      <a:pt x="700" y="543"/>
                    </a:lnTo>
                    <a:lnTo>
                      <a:pt x="680" y="549"/>
                    </a:lnTo>
                    <a:lnTo>
                      <a:pt x="652" y="550"/>
                    </a:lnTo>
                    <a:lnTo>
                      <a:pt x="623" y="550"/>
                    </a:lnTo>
                    <a:lnTo>
                      <a:pt x="606" y="550"/>
                    </a:lnTo>
                    <a:lnTo>
                      <a:pt x="589" y="551"/>
                    </a:lnTo>
                    <a:lnTo>
                      <a:pt x="572" y="551"/>
                    </a:lnTo>
                    <a:lnTo>
                      <a:pt x="556" y="552"/>
                    </a:lnTo>
                    <a:lnTo>
                      <a:pt x="539" y="555"/>
                    </a:lnTo>
                    <a:lnTo>
                      <a:pt x="522" y="556"/>
                    </a:lnTo>
                    <a:lnTo>
                      <a:pt x="505" y="558"/>
                    </a:lnTo>
                    <a:lnTo>
                      <a:pt x="488" y="560"/>
                    </a:lnTo>
                    <a:lnTo>
                      <a:pt x="472" y="562"/>
                    </a:lnTo>
                    <a:lnTo>
                      <a:pt x="455" y="563"/>
                    </a:lnTo>
                    <a:lnTo>
                      <a:pt x="438" y="566"/>
                    </a:lnTo>
                    <a:lnTo>
                      <a:pt x="421" y="567"/>
                    </a:lnTo>
                    <a:lnTo>
                      <a:pt x="404" y="568"/>
                    </a:lnTo>
                    <a:lnTo>
                      <a:pt x="388" y="570"/>
                    </a:lnTo>
                    <a:lnTo>
                      <a:pt x="371" y="570"/>
                    </a:lnTo>
                    <a:lnTo>
                      <a:pt x="354" y="572"/>
                    </a:lnTo>
                    <a:lnTo>
                      <a:pt x="337" y="572"/>
                    </a:lnTo>
                    <a:lnTo>
                      <a:pt x="320" y="572"/>
                    </a:lnTo>
                    <a:lnTo>
                      <a:pt x="304" y="572"/>
                    </a:lnTo>
                    <a:lnTo>
                      <a:pt x="287" y="570"/>
                    </a:lnTo>
                    <a:lnTo>
                      <a:pt x="278" y="570"/>
                    </a:lnTo>
                    <a:lnTo>
                      <a:pt x="268" y="574"/>
                    </a:lnTo>
                    <a:lnTo>
                      <a:pt x="252" y="579"/>
                    </a:lnTo>
                    <a:lnTo>
                      <a:pt x="234" y="586"/>
                    </a:lnTo>
                    <a:lnTo>
                      <a:pt x="215" y="594"/>
                    </a:lnTo>
                    <a:lnTo>
                      <a:pt x="194" y="603"/>
                    </a:lnTo>
                    <a:lnTo>
                      <a:pt x="173" y="614"/>
                    </a:lnTo>
                    <a:lnTo>
                      <a:pt x="151" y="623"/>
                    </a:lnTo>
                    <a:lnTo>
                      <a:pt x="131" y="634"/>
                    </a:lnTo>
                    <a:lnTo>
                      <a:pt x="110" y="644"/>
                    </a:lnTo>
                    <a:lnTo>
                      <a:pt x="92" y="652"/>
                    </a:lnTo>
                    <a:lnTo>
                      <a:pt x="78" y="660"/>
                    </a:lnTo>
                    <a:lnTo>
                      <a:pt x="65" y="668"/>
                    </a:lnTo>
                    <a:lnTo>
                      <a:pt x="56" y="672"/>
                    </a:lnTo>
                    <a:lnTo>
                      <a:pt x="43" y="682"/>
                    </a:lnTo>
                    <a:lnTo>
                      <a:pt x="35" y="696"/>
                    </a:lnTo>
                    <a:lnTo>
                      <a:pt x="32" y="706"/>
                    </a:lnTo>
                    <a:lnTo>
                      <a:pt x="29" y="720"/>
                    </a:lnTo>
                    <a:lnTo>
                      <a:pt x="26" y="736"/>
                    </a:lnTo>
                    <a:lnTo>
                      <a:pt x="23" y="756"/>
                    </a:lnTo>
                    <a:lnTo>
                      <a:pt x="20" y="778"/>
                    </a:lnTo>
                    <a:lnTo>
                      <a:pt x="17" y="801"/>
                    </a:lnTo>
                    <a:lnTo>
                      <a:pt x="14" y="825"/>
                    </a:lnTo>
                    <a:lnTo>
                      <a:pt x="11" y="850"/>
                    </a:lnTo>
                    <a:lnTo>
                      <a:pt x="8" y="874"/>
                    </a:lnTo>
                    <a:lnTo>
                      <a:pt x="6" y="898"/>
                    </a:lnTo>
                    <a:lnTo>
                      <a:pt x="3" y="922"/>
                    </a:lnTo>
                    <a:lnTo>
                      <a:pt x="2" y="944"/>
                    </a:lnTo>
                    <a:lnTo>
                      <a:pt x="1" y="963"/>
                    </a:lnTo>
                    <a:lnTo>
                      <a:pt x="0" y="980"/>
                    </a:lnTo>
                    <a:lnTo>
                      <a:pt x="0" y="994"/>
                    </a:lnTo>
                    <a:lnTo>
                      <a:pt x="0" y="1004"/>
                    </a:lnTo>
                    <a:lnTo>
                      <a:pt x="49" y="1522"/>
                    </a:lnTo>
                    <a:lnTo>
                      <a:pt x="55" y="1581"/>
                    </a:lnTo>
                    <a:lnTo>
                      <a:pt x="57" y="1604"/>
                    </a:lnTo>
                    <a:lnTo>
                      <a:pt x="78" y="1706"/>
                    </a:lnTo>
                    <a:lnTo>
                      <a:pt x="79" y="1718"/>
                    </a:lnTo>
                    <a:lnTo>
                      <a:pt x="81" y="1726"/>
                    </a:lnTo>
                    <a:lnTo>
                      <a:pt x="85" y="1731"/>
                    </a:lnTo>
                    <a:lnTo>
                      <a:pt x="90" y="1733"/>
                    </a:lnTo>
                    <a:lnTo>
                      <a:pt x="96" y="1732"/>
                    </a:lnTo>
                    <a:lnTo>
                      <a:pt x="103" y="1729"/>
                    </a:lnTo>
                    <a:lnTo>
                      <a:pt x="114" y="1723"/>
                    </a:lnTo>
                    <a:lnTo>
                      <a:pt x="211" y="1667"/>
                    </a:lnTo>
                    <a:lnTo>
                      <a:pt x="217" y="1663"/>
                    </a:lnTo>
                    <a:lnTo>
                      <a:pt x="221" y="1658"/>
                    </a:lnTo>
                    <a:lnTo>
                      <a:pt x="223" y="1652"/>
                    </a:lnTo>
                    <a:lnTo>
                      <a:pt x="222" y="1641"/>
                    </a:lnTo>
                    <a:lnTo>
                      <a:pt x="220" y="1628"/>
                    </a:lnTo>
                    <a:lnTo>
                      <a:pt x="216" y="1609"/>
                    </a:lnTo>
                    <a:lnTo>
                      <a:pt x="186" y="1484"/>
                    </a:lnTo>
                    <a:lnTo>
                      <a:pt x="183" y="1472"/>
                    </a:lnTo>
                    <a:lnTo>
                      <a:pt x="181" y="1455"/>
                    </a:lnTo>
                    <a:lnTo>
                      <a:pt x="177" y="1434"/>
                    </a:lnTo>
                    <a:lnTo>
                      <a:pt x="175" y="1410"/>
                    </a:lnTo>
                    <a:lnTo>
                      <a:pt x="171" y="1383"/>
                    </a:lnTo>
                    <a:lnTo>
                      <a:pt x="168" y="1353"/>
                    </a:lnTo>
                    <a:lnTo>
                      <a:pt x="164" y="1322"/>
                    </a:lnTo>
                    <a:lnTo>
                      <a:pt x="161" y="1288"/>
                    </a:lnTo>
                    <a:lnTo>
                      <a:pt x="157" y="1253"/>
                    </a:lnTo>
                    <a:lnTo>
                      <a:pt x="152" y="1218"/>
                    </a:lnTo>
                    <a:lnTo>
                      <a:pt x="150" y="1184"/>
                    </a:lnTo>
                    <a:lnTo>
                      <a:pt x="146" y="1149"/>
                    </a:lnTo>
                    <a:lnTo>
                      <a:pt x="143" y="1116"/>
                    </a:lnTo>
                    <a:lnTo>
                      <a:pt x="140" y="1084"/>
                    </a:lnTo>
                    <a:lnTo>
                      <a:pt x="138" y="1054"/>
                    </a:lnTo>
                    <a:lnTo>
                      <a:pt x="137" y="1028"/>
                    </a:lnTo>
                    <a:lnTo>
                      <a:pt x="134" y="1004"/>
                    </a:lnTo>
                    <a:lnTo>
                      <a:pt x="133" y="983"/>
                    </a:lnTo>
                    <a:lnTo>
                      <a:pt x="133" y="968"/>
                    </a:lnTo>
                    <a:lnTo>
                      <a:pt x="133" y="956"/>
                    </a:lnTo>
                    <a:lnTo>
                      <a:pt x="149" y="73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4" name="Text Box 103"/>
              <p:cNvSpPr txBox="1">
                <a:spLocks noChangeArrowheads="1"/>
              </p:cNvSpPr>
              <p:nvPr/>
            </p:nvSpPr>
            <p:spPr bwMode="auto">
              <a:xfrm>
                <a:off x="2245" y="3193"/>
                <a:ext cx="11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393" tIns="43196" rIns="86393" bIns="43196">
                <a:spAutoFit/>
              </a:bodyPr>
              <a:lstStyle/>
              <a:p>
                <a:pPr defTabSz="863600" eaLnBrk="0" hangingPunct="0"/>
                <a:endParaRPr lang="en-GB" altLang="ru-RU" sz="2300">
                  <a:latin typeface="Times New Roman" pitchFamily="18" charset="0"/>
                </a:endParaRPr>
              </a:p>
            </p:txBody>
          </p:sp>
        </p:grpSp>
        <p:sp>
          <p:nvSpPr>
            <p:cNvPr id="18442" name="Text Box 104"/>
            <p:cNvSpPr txBox="1">
              <a:spLocks noChangeArrowheads="1"/>
            </p:cNvSpPr>
            <p:nvPr/>
          </p:nvSpPr>
          <p:spPr bwMode="auto">
            <a:xfrm>
              <a:off x="2017" y="2706"/>
              <a:ext cx="525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393" tIns="43196" rIns="86393" bIns="43196" anchor="ctr" anchorCtr="1">
              <a:spAutoFit/>
            </a:bodyPr>
            <a:lstStyle/>
            <a:p>
              <a:pPr algn="ctr" defTabSz="863600" eaLnBrk="0" hangingPunct="0"/>
              <a:r>
                <a:rPr lang="en-GB" altLang="ru-RU" sz="1500"/>
                <a:t>Growth</a:t>
              </a:r>
            </a:p>
          </p:txBody>
        </p:sp>
      </p:grpSp>
      <p:grpSp>
        <p:nvGrpSpPr>
          <p:cNvPr id="18435" name="Group 105"/>
          <p:cNvGrpSpPr>
            <a:grpSpLocks/>
          </p:cNvGrpSpPr>
          <p:nvPr/>
        </p:nvGrpSpPr>
        <p:grpSpPr bwMode="auto">
          <a:xfrm>
            <a:off x="9782175" y="336550"/>
            <a:ext cx="2192338" cy="2789238"/>
            <a:chOff x="3408" y="2736"/>
            <a:chExt cx="623" cy="819"/>
          </a:xfrm>
        </p:grpSpPr>
        <p:sp>
          <p:nvSpPr>
            <p:cNvPr id="18436" name="Freeform 106"/>
            <p:cNvSpPr>
              <a:spLocks/>
            </p:cNvSpPr>
            <p:nvPr/>
          </p:nvSpPr>
          <p:spPr bwMode="auto">
            <a:xfrm>
              <a:off x="3696" y="2736"/>
              <a:ext cx="64" cy="819"/>
            </a:xfrm>
            <a:custGeom>
              <a:avLst/>
              <a:gdLst>
                <a:gd name="T0" fmla="*/ 1 w 318"/>
                <a:gd name="T1" fmla="*/ 17 h 4096"/>
                <a:gd name="T2" fmla="*/ 0 w 318"/>
                <a:gd name="T3" fmla="*/ 31 h 4096"/>
                <a:gd name="T4" fmla="*/ 2 w 318"/>
                <a:gd name="T5" fmla="*/ 45 h 4096"/>
                <a:gd name="T6" fmla="*/ 2 w 318"/>
                <a:gd name="T7" fmla="*/ 68 h 4096"/>
                <a:gd name="T8" fmla="*/ 0 w 318"/>
                <a:gd name="T9" fmla="*/ 105 h 4096"/>
                <a:gd name="T10" fmla="*/ 0 w 318"/>
                <a:gd name="T11" fmla="*/ 142 h 4096"/>
                <a:gd name="T12" fmla="*/ 4 w 318"/>
                <a:gd name="T13" fmla="*/ 178 h 4096"/>
                <a:gd name="T14" fmla="*/ 4 w 318"/>
                <a:gd name="T15" fmla="*/ 211 h 4096"/>
                <a:gd name="T16" fmla="*/ 5 w 318"/>
                <a:gd name="T17" fmla="*/ 256 h 4096"/>
                <a:gd name="T18" fmla="*/ 4 w 318"/>
                <a:gd name="T19" fmla="*/ 293 h 4096"/>
                <a:gd name="T20" fmla="*/ 6 w 318"/>
                <a:gd name="T21" fmla="*/ 313 h 4096"/>
                <a:gd name="T22" fmla="*/ 6 w 318"/>
                <a:gd name="T23" fmla="*/ 334 h 4096"/>
                <a:gd name="T24" fmla="*/ 6 w 318"/>
                <a:gd name="T25" fmla="*/ 354 h 4096"/>
                <a:gd name="T26" fmla="*/ 8 w 318"/>
                <a:gd name="T27" fmla="*/ 387 h 4096"/>
                <a:gd name="T28" fmla="*/ 8 w 318"/>
                <a:gd name="T29" fmla="*/ 427 h 4096"/>
                <a:gd name="T30" fmla="*/ 14 w 318"/>
                <a:gd name="T31" fmla="*/ 474 h 4096"/>
                <a:gd name="T32" fmla="*/ 17 w 318"/>
                <a:gd name="T33" fmla="*/ 508 h 4096"/>
                <a:gd name="T34" fmla="*/ 20 w 318"/>
                <a:gd name="T35" fmla="*/ 542 h 4096"/>
                <a:gd name="T36" fmla="*/ 25 w 318"/>
                <a:gd name="T37" fmla="*/ 576 h 4096"/>
                <a:gd name="T38" fmla="*/ 29 w 318"/>
                <a:gd name="T39" fmla="*/ 605 h 4096"/>
                <a:gd name="T40" fmla="*/ 31 w 318"/>
                <a:gd name="T41" fmla="*/ 633 h 4096"/>
                <a:gd name="T42" fmla="*/ 35 w 318"/>
                <a:gd name="T43" fmla="*/ 662 h 4096"/>
                <a:gd name="T44" fmla="*/ 38 w 318"/>
                <a:gd name="T45" fmla="*/ 696 h 4096"/>
                <a:gd name="T46" fmla="*/ 39 w 318"/>
                <a:gd name="T47" fmla="*/ 732 h 4096"/>
                <a:gd name="T48" fmla="*/ 39 w 318"/>
                <a:gd name="T49" fmla="*/ 763 h 4096"/>
                <a:gd name="T50" fmla="*/ 37 w 318"/>
                <a:gd name="T51" fmla="*/ 784 h 4096"/>
                <a:gd name="T52" fmla="*/ 38 w 318"/>
                <a:gd name="T53" fmla="*/ 798 h 4096"/>
                <a:gd name="T54" fmla="*/ 40 w 318"/>
                <a:gd name="T55" fmla="*/ 812 h 4096"/>
                <a:gd name="T56" fmla="*/ 50 w 318"/>
                <a:gd name="T57" fmla="*/ 819 h 4096"/>
                <a:gd name="T58" fmla="*/ 59 w 318"/>
                <a:gd name="T59" fmla="*/ 811 h 4096"/>
                <a:gd name="T60" fmla="*/ 63 w 318"/>
                <a:gd name="T61" fmla="*/ 800 h 4096"/>
                <a:gd name="T62" fmla="*/ 64 w 318"/>
                <a:gd name="T63" fmla="*/ 788 h 4096"/>
                <a:gd name="T64" fmla="*/ 63 w 318"/>
                <a:gd name="T65" fmla="*/ 741 h 4096"/>
                <a:gd name="T66" fmla="*/ 63 w 318"/>
                <a:gd name="T67" fmla="*/ 700 h 4096"/>
                <a:gd name="T68" fmla="*/ 37 w 318"/>
                <a:gd name="T69" fmla="*/ 453 h 4096"/>
                <a:gd name="T70" fmla="*/ 35 w 318"/>
                <a:gd name="T71" fmla="*/ 415 h 4096"/>
                <a:gd name="T72" fmla="*/ 34 w 318"/>
                <a:gd name="T73" fmla="*/ 373 h 4096"/>
                <a:gd name="T74" fmla="*/ 33 w 318"/>
                <a:gd name="T75" fmla="*/ 332 h 4096"/>
                <a:gd name="T76" fmla="*/ 32 w 318"/>
                <a:gd name="T77" fmla="*/ 290 h 4096"/>
                <a:gd name="T78" fmla="*/ 31 w 318"/>
                <a:gd name="T79" fmla="*/ 264 h 4096"/>
                <a:gd name="T80" fmla="*/ 31 w 318"/>
                <a:gd name="T81" fmla="*/ 238 h 4096"/>
                <a:gd name="T82" fmla="*/ 33 w 318"/>
                <a:gd name="T83" fmla="*/ 213 h 4096"/>
                <a:gd name="T84" fmla="*/ 39 w 318"/>
                <a:gd name="T85" fmla="*/ 196 h 4096"/>
                <a:gd name="T86" fmla="*/ 36 w 318"/>
                <a:gd name="T87" fmla="*/ 177 h 4096"/>
                <a:gd name="T88" fmla="*/ 35 w 318"/>
                <a:gd name="T89" fmla="*/ 157 h 4096"/>
                <a:gd name="T90" fmla="*/ 35 w 318"/>
                <a:gd name="T91" fmla="*/ 137 h 4096"/>
                <a:gd name="T92" fmla="*/ 33 w 318"/>
                <a:gd name="T93" fmla="*/ 107 h 4096"/>
                <a:gd name="T94" fmla="*/ 33 w 318"/>
                <a:gd name="T95" fmla="*/ 92 h 4096"/>
                <a:gd name="T96" fmla="*/ 32 w 318"/>
                <a:gd name="T97" fmla="*/ 77 h 4096"/>
                <a:gd name="T98" fmla="*/ 28 w 318"/>
                <a:gd name="T99" fmla="*/ 63 h 4096"/>
                <a:gd name="T100" fmla="*/ 28 w 318"/>
                <a:gd name="T101" fmla="*/ 47 h 4096"/>
                <a:gd name="T102" fmla="*/ 27 w 318"/>
                <a:gd name="T103" fmla="*/ 28 h 4096"/>
                <a:gd name="T104" fmla="*/ 26 w 318"/>
                <a:gd name="T105" fmla="*/ 2 h 4096"/>
                <a:gd name="T106" fmla="*/ 20 w 318"/>
                <a:gd name="T107" fmla="*/ 2 h 409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18"/>
                <a:gd name="T163" fmla="*/ 0 h 4096"/>
                <a:gd name="T164" fmla="*/ 318 w 318"/>
                <a:gd name="T165" fmla="*/ 4096 h 409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18" h="4096">
                  <a:moveTo>
                    <a:pt x="25" y="51"/>
                  </a:moveTo>
                  <a:lnTo>
                    <a:pt x="19" y="54"/>
                  </a:lnTo>
                  <a:lnTo>
                    <a:pt x="14" y="60"/>
                  </a:lnTo>
                  <a:lnTo>
                    <a:pt x="11" y="68"/>
                  </a:lnTo>
                  <a:lnTo>
                    <a:pt x="8" y="76"/>
                  </a:lnTo>
                  <a:lnTo>
                    <a:pt x="6" y="84"/>
                  </a:lnTo>
                  <a:lnTo>
                    <a:pt x="3" y="95"/>
                  </a:lnTo>
                  <a:lnTo>
                    <a:pt x="3" y="106"/>
                  </a:lnTo>
                  <a:lnTo>
                    <a:pt x="2" y="118"/>
                  </a:lnTo>
                  <a:lnTo>
                    <a:pt x="2" y="130"/>
                  </a:lnTo>
                  <a:lnTo>
                    <a:pt x="2" y="142"/>
                  </a:lnTo>
                  <a:lnTo>
                    <a:pt x="2" y="154"/>
                  </a:lnTo>
                  <a:lnTo>
                    <a:pt x="3" y="167"/>
                  </a:lnTo>
                  <a:lnTo>
                    <a:pt x="5" y="179"/>
                  </a:lnTo>
                  <a:lnTo>
                    <a:pt x="6" y="191"/>
                  </a:lnTo>
                  <a:lnTo>
                    <a:pt x="6" y="203"/>
                  </a:lnTo>
                  <a:lnTo>
                    <a:pt x="7" y="214"/>
                  </a:lnTo>
                  <a:lnTo>
                    <a:pt x="8" y="225"/>
                  </a:lnTo>
                  <a:lnTo>
                    <a:pt x="8" y="234"/>
                  </a:lnTo>
                  <a:lnTo>
                    <a:pt x="9" y="243"/>
                  </a:lnTo>
                  <a:lnTo>
                    <a:pt x="9" y="250"/>
                  </a:lnTo>
                  <a:lnTo>
                    <a:pt x="9" y="280"/>
                  </a:lnTo>
                  <a:lnTo>
                    <a:pt x="8" y="311"/>
                  </a:lnTo>
                  <a:lnTo>
                    <a:pt x="8" y="341"/>
                  </a:lnTo>
                  <a:lnTo>
                    <a:pt x="7" y="372"/>
                  </a:lnTo>
                  <a:lnTo>
                    <a:pt x="6" y="402"/>
                  </a:lnTo>
                  <a:lnTo>
                    <a:pt x="5" y="434"/>
                  </a:lnTo>
                  <a:lnTo>
                    <a:pt x="3" y="465"/>
                  </a:lnTo>
                  <a:lnTo>
                    <a:pt x="2" y="496"/>
                  </a:lnTo>
                  <a:lnTo>
                    <a:pt x="1" y="526"/>
                  </a:lnTo>
                  <a:lnTo>
                    <a:pt x="1" y="557"/>
                  </a:lnTo>
                  <a:lnTo>
                    <a:pt x="0" y="588"/>
                  </a:lnTo>
                  <a:lnTo>
                    <a:pt x="0" y="620"/>
                  </a:lnTo>
                  <a:lnTo>
                    <a:pt x="0" y="651"/>
                  </a:lnTo>
                  <a:lnTo>
                    <a:pt x="0" y="682"/>
                  </a:lnTo>
                  <a:lnTo>
                    <a:pt x="1" y="712"/>
                  </a:lnTo>
                  <a:lnTo>
                    <a:pt x="3" y="743"/>
                  </a:lnTo>
                  <a:lnTo>
                    <a:pt x="6" y="773"/>
                  </a:lnTo>
                  <a:lnTo>
                    <a:pt x="8" y="804"/>
                  </a:lnTo>
                  <a:lnTo>
                    <a:pt x="12" y="834"/>
                  </a:lnTo>
                  <a:lnTo>
                    <a:pt x="17" y="864"/>
                  </a:lnTo>
                  <a:lnTo>
                    <a:pt x="20" y="891"/>
                  </a:lnTo>
                  <a:lnTo>
                    <a:pt x="21" y="918"/>
                  </a:lnTo>
                  <a:lnTo>
                    <a:pt x="21" y="946"/>
                  </a:lnTo>
                  <a:lnTo>
                    <a:pt x="20" y="974"/>
                  </a:lnTo>
                  <a:lnTo>
                    <a:pt x="19" y="1001"/>
                  </a:lnTo>
                  <a:lnTo>
                    <a:pt x="19" y="1029"/>
                  </a:lnTo>
                  <a:lnTo>
                    <a:pt x="19" y="1056"/>
                  </a:lnTo>
                  <a:lnTo>
                    <a:pt x="20" y="1094"/>
                  </a:lnTo>
                  <a:lnTo>
                    <a:pt x="23" y="1131"/>
                  </a:lnTo>
                  <a:lnTo>
                    <a:pt x="24" y="1168"/>
                  </a:lnTo>
                  <a:lnTo>
                    <a:pt x="25" y="1204"/>
                  </a:lnTo>
                  <a:lnTo>
                    <a:pt x="25" y="1241"/>
                  </a:lnTo>
                  <a:lnTo>
                    <a:pt x="25" y="1278"/>
                  </a:lnTo>
                  <a:lnTo>
                    <a:pt x="24" y="1316"/>
                  </a:lnTo>
                  <a:lnTo>
                    <a:pt x="21" y="1346"/>
                  </a:lnTo>
                  <a:lnTo>
                    <a:pt x="18" y="1384"/>
                  </a:lnTo>
                  <a:lnTo>
                    <a:pt x="17" y="1422"/>
                  </a:lnTo>
                  <a:lnTo>
                    <a:pt x="18" y="1450"/>
                  </a:lnTo>
                  <a:lnTo>
                    <a:pt x="21" y="1466"/>
                  </a:lnTo>
                  <a:lnTo>
                    <a:pt x="24" y="1482"/>
                  </a:lnTo>
                  <a:lnTo>
                    <a:pt x="26" y="1499"/>
                  </a:lnTo>
                  <a:lnTo>
                    <a:pt x="27" y="1515"/>
                  </a:lnTo>
                  <a:lnTo>
                    <a:pt x="29" y="1532"/>
                  </a:lnTo>
                  <a:lnTo>
                    <a:pt x="30" y="1549"/>
                  </a:lnTo>
                  <a:lnTo>
                    <a:pt x="31" y="1565"/>
                  </a:lnTo>
                  <a:lnTo>
                    <a:pt x="31" y="1583"/>
                  </a:lnTo>
                  <a:lnTo>
                    <a:pt x="32" y="1600"/>
                  </a:lnTo>
                  <a:lnTo>
                    <a:pt x="32" y="1617"/>
                  </a:lnTo>
                  <a:lnTo>
                    <a:pt x="31" y="1634"/>
                  </a:lnTo>
                  <a:lnTo>
                    <a:pt x="31" y="1652"/>
                  </a:lnTo>
                  <a:lnTo>
                    <a:pt x="31" y="1669"/>
                  </a:lnTo>
                  <a:lnTo>
                    <a:pt x="31" y="1685"/>
                  </a:lnTo>
                  <a:lnTo>
                    <a:pt x="30" y="1702"/>
                  </a:lnTo>
                  <a:lnTo>
                    <a:pt x="30" y="1719"/>
                  </a:lnTo>
                  <a:lnTo>
                    <a:pt x="30" y="1736"/>
                  </a:lnTo>
                  <a:lnTo>
                    <a:pt x="29" y="1753"/>
                  </a:lnTo>
                  <a:lnTo>
                    <a:pt x="29" y="1769"/>
                  </a:lnTo>
                  <a:lnTo>
                    <a:pt x="29" y="1786"/>
                  </a:lnTo>
                  <a:lnTo>
                    <a:pt x="30" y="1815"/>
                  </a:lnTo>
                  <a:lnTo>
                    <a:pt x="33" y="1844"/>
                  </a:lnTo>
                  <a:lnTo>
                    <a:pt x="38" y="1873"/>
                  </a:lnTo>
                  <a:lnTo>
                    <a:pt x="41" y="1901"/>
                  </a:lnTo>
                  <a:lnTo>
                    <a:pt x="42" y="1935"/>
                  </a:lnTo>
                  <a:lnTo>
                    <a:pt x="42" y="1969"/>
                  </a:lnTo>
                  <a:lnTo>
                    <a:pt x="41" y="2002"/>
                  </a:lnTo>
                  <a:lnTo>
                    <a:pt x="41" y="2036"/>
                  </a:lnTo>
                  <a:lnTo>
                    <a:pt x="39" y="2069"/>
                  </a:lnTo>
                  <a:lnTo>
                    <a:pt x="41" y="2103"/>
                  </a:lnTo>
                  <a:lnTo>
                    <a:pt x="41" y="2137"/>
                  </a:lnTo>
                  <a:lnTo>
                    <a:pt x="43" y="2170"/>
                  </a:lnTo>
                  <a:lnTo>
                    <a:pt x="48" y="2213"/>
                  </a:lnTo>
                  <a:lnTo>
                    <a:pt x="55" y="2257"/>
                  </a:lnTo>
                  <a:lnTo>
                    <a:pt x="62" y="2300"/>
                  </a:lnTo>
                  <a:lnTo>
                    <a:pt x="67" y="2343"/>
                  </a:lnTo>
                  <a:lnTo>
                    <a:pt x="69" y="2372"/>
                  </a:lnTo>
                  <a:lnTo>
                    <a:pt x="72" y="2401"/>
                  </a:lnTo>
                  <a:lnTo>
                    <a:pt x="74" y="2428"/>
                  </a:lnTo>
                  <a:lnTo>
                    <a:pt x="77" y="2457"/>
                  </a:lnTo>
                  <a:lnTo>
                    <a:pt x="79" y="2486"/>
                  </a:lnTo>
                  <a:lnTo>
                    <a:pt x="81" y="2513"/>
                  </a:lnTo>
                  <a:lnTo>
                    <a:pt x="84" y="2542"/>
                  </a:lnTo>
                  <a:lnTo>
                    <a:pt x="86" y="2570"/>
                  </a:lnTo>
                  <a:lnTo>
                    <a:pt x="89" y="2599"/>
                  </a:lnTo>
                  <a:lnTo>
                    <a:pt x="92" y="2627"/>
                  </a:lnTo>
                  <a:lnTo>
                    <a:pt x="95" y="2655"/>
                  </a:lnTo>
                  <a:lnTo>
                    <a:pt x="98" y="2684"/>
                  </a:lnTo>
                  <a:lnTo>
                    <a:pt x="101" y="2711"/>
                  </a:lnTo>
                  <a:lnTo>
                    <a:pt x="104" y="2740"/>
                  </a:lnTo>
                  <a:lnTo>
                    <a:pt x="108" y="2768"/>
                  </a:lnTo>
                  <a:lnTo>
                    <a:pt x="111" y="2797"/>
                  </a:lnTo>
                  <a:lnTo>
                    <a:pt x="115" y="2824"/>
                  </a:lnTo>
                  <a:lnTo>
                    <a:pt x="120" y="2853"/>
                  </a:lnTo>
                  <a:lnTo>
                    <a:pt x="125" y="2881"/>
                  </a:lnTo>
                  <a:lnTo>
                    <a:pt x="128" y="2909"/>
                  </a:lnTo>
                  <a:lnTo>
                    <a:pt x="132" y="2932"/>
                  </a:lnTo>
                  <a:lnTo>
                    <a:pt x="135" y="2956"/>
                  </a:lnTo>
                  <a:lnTo>
                    <a:pt x="138" y="2979"/>
                  </a:lnTo>
                  <a:lnTo>
                    <a:pt x="140" y="3003"/>
                  </a:lnTo>
                  <a:lnTo>
                    <a:pt x="143" y="3026"/>
                  </a:lnTo>
                  <a:lnTo>
                    <a:pt x="144" y="3050"/>
                  </a:lnTo>
                  <a:lnTo>
                    <a:pt x="146" y="3073"/>
                  </a:lnTo>
                  <a:lnTo>
                    <a:pt x="147" y="3097"/>
                  </a:lnTo>
                  <a:lnTo>
                    <a:pt x="150" y="3120"/>
                  </a:lnTo>
                  <a:lnTo>
                    <a:pt x="151" y="3144"/>
                  </a:lnTo>
                  <a:lnTo>
                    <a:pt x="153" y="3166"/>
                  </a:lnTo>
                  <a:lnTo>
                    <a:pt x="157" y="3189"/>
                  </a:lnTo>
                  <a:lnTo>
                    <a:pt x="159" y="3213"/>
                  </a:lnTo>
                  <a:lnTo>
                    <a:pt x="164" y="3236"/>
                  </a:lnTo>
                  <a:lnTo>
                    <a:pt x="168" y="3259"/>
                  </a:lnTo>
                  <a:lnTo>
                    <a:pt x="171" y="3284"/>
                  </a:lnTo>
                  <a:lnTo>
                    <a:pt x="175" y="3309"/>
                  </a:lnTo>
                  <a:lnTo>
                    <a:pt x="177" y="3337"/>
                  </a:lnTo>
                  <a:lnTo>
                    <a:pt x="180" y="3364"/>
                  </a:lnTo>
                  <a:lnTo>
                    <a:pt x="182" y="3393"/>
                  </a:lnTo>
                  <a:lnTo>
                    <a:pt x="185" y="3422"/>
                  </a:lnTo>
                  <a:lnTo>
                    <a:pt x="186" y="3452"/>
                  </a:lnTo>
                  <a:lnTo>
                    <a:pt x="188" y="3482"/>
                  </a:lnTo>
                  <a:lnTo>
                    <a:pt x="189" y="3512"/>
                  </a:lnTo>
                  <a:lnTo>
                    <a:pt x="191" y="3542"/>
                  </a:lnTo>
                  <a:lnTo>
                    <a:pt x="192" y="3572"/>
                  </a:lnTo>
                  <a:lnTo>
                    <a:pt x="192" y="3602"/>
                  </a:lnTo>
                  <a:lnTo>
                    <a:pt x="193" y="3631"/>
                  </a:lnTo>
                  <a:lnTo>
                    <a:pt x="193" y="3661"/>
                  </a:lnTo>
                  <a:lnTo>
                    <a:pt x="194" y="3688"/>
                  </a:lnTo>
                  <a:lnTo>
                    <a:pt x="194" y="3716"/>
                  </a:lnTo>
                  <a:lnTo>
                    <a:pt x="194" y="3742"/>
                  </a:lnTo>
                  <a:lnTo>
                    <a:pt x="194" y="3769"/>
                  </a:lnTo>
                  <a:lnTo>
                    <a:pt x="194" y="3793"/>
                  </a:lnTo>
                  <a:lnTo>
                    <a:pt x="193" y="3817"/>
                  </a:lnTo>
                  <a:lnTo>
                    <a:pt x="188" y="3840"/>
                  </a:lnTo>
                  <a:lnTo>
                    <a:pt x="186" y="3864"/>
                  </a:lnTo>
                  <a:lnTo>
                    <a:pt x="186" y="3889"/>
                  </a:lnTo>
                  <a:lnTo>
                    <a:pt x="186" y="3898"/>
                  </a:lnTo>
                  <a:lnTo>
                    <a:pt x="186" y="3908"/>
                  </a:lnTo>
                  <a:lnTo>
                    <a:pt x="186" y="3919"/>
                  </a:lnTo>
                  <a:lnTo>
                    <a:pt x="186" y="3931"/>
                  </a:lnTo>
                  <a:lnTo>
                    <a:pt x="186" y="3943"/>
                  </a:lnTo>
                  <a:lnTo>
                    <a:pt x="186" y="3955"/>
                  </a:lnTo>
                  <a:lnTo>
                    <a:pt x="186" y="3968"/>
                  </a:lnTo>
                  <a:lnTo>
                    <a:pt x="187" y="3980"/>
                  </a:lnTo>
                  <a:lnTo>
                    <a:pt x="187" y="3993"/>
                  </a:lnTo>
                  <a:lnTo>
                    <a:pt x="188" y="4006"/>
                  </a:lnTo>
                  <a:lnTo>
                    <a:pt x="189" y="4018"/>
                  </a:lnTo>
                  <a:lnTo>
                    <a:pt x="192" y="4030"/>
                  </a:lnTo>
                  <a:lnTo>
                    <a:pt x="194" y="4041"/>
                  </a:lnTo>
                  <a:lnTo>
                    <a:pt x="198" y="4052"/>
                  </a:lnTo>
                  <a:lnTo>
                    <a:pt x="201" y="4063"/>
                  </a:lnTo>
                  <a:lnTo>
                    <a:pt x="206" y="4071"/>
                  </a:lnTo>
                  <a:lnTo>
                    <a:pt x="212" y="4080"/>
                  </a:lnTo>
                  <a:lnTo>
                    <a:pt x="219" y="4086"/>
                  </a:lnTo>
                  <a:lnTo>
                    <a:pt x="228" y="4092"/>
                  </a:lnTo>
                  <a:lnTo>
                    <a:pt x="237" y="4095"/>
                  </a:lnTo>
                  <a:lnTo>
                    <a:pt x="247" y="4096"/>
                  </a:lnTo>
                  <a:lnTo>
                    <a:pt x="257" y="4092"/>
                  </a:lnTo>
                  <a:lnTo>
                    <a:pt x="266" y="4086"/>
                  </a:lnTo>
                  <a:lnTo>
                    <a:pt x="275" y="4078"/>
                  </a:lnTo>
                  <a:lnTo>
                    <a:pt x="282" y="4071"/>
                  </a:lnTo>
                  <a:lnTo>
                    <a:pt x="288" y="4064"/>
                  </a:lnTo>
                  <a:lnTo>
                    <a:pt x="294" y="4056"/>
                  </a:lnTo>
                  <a:lnTo>
                    <a:pt x="299" y="4047"/>
                  </a:lnTo>
                  <a:lnTo>
                    <a:pt x="302" y="4039"/>
                  </a:lnTo>
                  <a:lnTo>
                    <a:pt x="306" y="4029"/>
                  </a:lnTo>
                  <a:lnTo>
                    <a:pt x="308" y="4020"/>
                  </a:lnTo>
                  <a:lnTo>
                    <a:pt x="311" y="4010"/>
                  </a:lnTo>
                  <a:lnTo>
                    <a:pt x="313" y="4000"/>
                  </a:lnTo>
                  <a:lnTo>
                    <a:pt x="314" y="3991"/>
                  </a:lnTo>
                  <a:lnTo>
                    <a:pt x="316" y="3980"/>
                  </a:lnTo>
                  <a:lnTo>
                    <a:pt x="316" y="3970"/>
                  </a:lnTo>
                  <a:lnTo>
                    <a:pt x="317" y="3960"/>
                  </a:lnTo>
                  <a:lnTo>
                    <a:pt x="317" y="3949"/>
                  </a:lnTo>
                  <a:lnTo>
                    <a:pt x="317" y="3939"/>
                  </a:lnTo>
                  <a:lnTo>
                    <a:pt x="317" y="3928"/>
                  </a:lnTo>
                  <a:lnTo>
                    <a:pt x="317" y="3919"/>
                  </a:lnTo>
                  <a:lnTo>
                    <a:pt x="317" y="3908"/>
                  </a:lnTo>
                  <a:lnTo>
                    <a:pt x="317" y="3841"/>
                  </a:lnTo>
                  <a:lnTo>
                    <a:pt x="314" y="3774"/>
                  </a:lnTo>
                  <a:lnTo>
                    <a:pt x="313" y="3706"/>
                  </a:lnTo>
                  <a:lnTo>
                    <a:pt x="311" y="3639"/>
                  </a:lnTo>
                  <a:lnTo>
                    <a:pt x="312" y="3618"/>
                  </a:lnTo>
                  <a:lnTo>
                    <a:pt x="314" y="3596"/>
                  </a:lnTo>
                  <a:lnTo>
                    <a:pt x="318" y="3574"/>
                  </a:lnTo>
                  <a:lnTo>
                    <a:pt x="318" y="3553"/>
                  </a:lnTo>
                  <a:lnTo>
                    <a:pt x="312" y="3500"/>
                  </a:lnTo>
                  <a:lnTo>
                    <a:pt x="307" y="3447"/>
                  </a:lnTo>
                  <a:lnTo>
                    <a:pt x="308" y="3422"/>
                  </a:lnTo>
                  <a:lnTo>
                    <a:pt x="310" y="3396"/>
                  </a:lnTo>
                  <a:lnTo>
                    <a:pt x="310" y="3370"/>
                  </a:lnTo>
                  <a:lnTo>
                    <a:pt x="185" y="2295"/>
                  </a:lnTo>
                  <a:lnTo>
                    <a:pt x="183" y="2265"/>
                  </a:lnTo>
                  <a:lnTo>
                    <a:pt x="183" y="2233"/>
                  </a:lnTo>
                  <a:lnTo>
                    <a:pt x="185" y="2201"/>
                  </a:lnTo>
                  <a:lnTo>
                    <a:pt x="185" y="2170"/>
                  </a:lnTo>
                  <a:lnTo>
                    <a:pt x="181" y="2138"/>
                  </a:lnTo>
                  <a:lnTo>
                    <a:pt x="176" y="2107"/>
                  </a:lnTo>
                  <a:lnTo>
                    <a:pt x="174" y="2074"/>
                  </a:lnTo>
                  <a:lnTo>
                    <a:pt x="174" y="2039"/>
                  </a:lnTo>
                  <a:lnTo>
                    <a:pt x="173" y="2005"/>
                  </a:lnTo>
                  <a:lnTo>
                    <a:pt x="173" y="1970"/>
                  </a:lnTo>
                  <a:lnTo>
                    <a:pt x="173" y="1936"/>
                  </a:lnTo>
                  <a:lnTo>
                    <a:pt x="171" y="1901"/>
                  </a:lnTo>
                  <a:lnTo>
                    <a:pt x="171" y="1867"/>
                  </a:lnTo>
                  <a:lnTo>
                    <a:pt x="170" y="1832"/>
                  </a:lnTo>
                  <a:lnTo>
                    <a:pt x="170" y="1797"/>
                  </a:lnTo>
                  <a:lnTo>
                    <a:pt x="169" y="1763"/>
                  </a:lnTo>
                  <a:lnTo>
                    <a:pt x="168" y="1729"/>
                  </a:lnTo>
                  <a:lnTo>
                    <a:pt x="167" y="1694"/>
                  </a:lnTo>
                  <a:lnTo>
                    <a:pt x="165" y="1659"/>
                  </a:lnTo>
                  <a:lnTo>
                    <a:pt x="164" y="1625"/>
                  </a:lnTo>
                  <a:lnTo>
                    <a:pt x="163" y="1591"/>
                  </a:lnTo>
                  <a:lnTo>
                    <a:pt x="162" y="1556"/>
                  </a:lnTo>
                  <a:lnTo>
                    <a:pt x="161" y="1521"/>
                  </a:lnTo>
                  <a:lnTo>
                    <a:pt x="159" y="1486"/>
                  </a:lnTo>
                  <a:lnTo>
                    <a:pt x="158" y="1452"/>
                  </a:lnTo>
                  <a:lnTo>
                    <a:pt x="157" y="1418"/>
                  </a:lnTo>
                  <a:lnTo>
                    <a:pt x="155" y="1383"/>
                  </a:lnTo>
                  <a:lnTo>
                    <a:pt x="155" y="1370"/>
                  </a:lnTo>
                  <a:lnTo>
                    <a:pt x="153" y="1354"/>
                  </a:lnTo>
                  <a:lnTo>
                    <a:pt x="153" y="1337"/>
                  </a:lnTo>
                  <a:lnTo>
                    <a:pt x="152" y="1318"/>
                  </a:lnTo>
                  <a:lnTo>
                    <a:pt x="152" y="1299"/>
                  </a:lnTo>
                  <a:lnTo>
                    <a:pt x="152" y="1277"/>
                  </a:lnTo>
                  <a:lnTo>
                    <a:pt x="152" y="1256"/>
                  </a:lnTo>
                  <a:lnTo>
                    <a:pt x="152" y="1234"/>
                  </a:lnTo>
                  <a:lnTo>
                    <a:pt x="152" y="1211"/>
                  </a:lnTo>
                  <a:lnTo>
                    <a:pt x="152" y="1188"/>
                  </a:lnTo>
                  <a:lnTo>
                    <a:pt x="153" y="1166"/>
                  </a:lnTo>
                  <a:lnTo>
                    <a:pt x="155" y="1144"/>
                  </a:lnTo>
                  <a:lnTo>
                    <a:pt x="157" y="1122"/>
                  </a:lnTo>
                  <a:lnTo>
                    <a:pt x="159" y="1102"/>
                  </a:lnTo>
                  <a:lnTo>
                    <a:pt x="162" y="1083"/>
                  </a:lnTo>
                  <a:lnTo>
                    <a:pt x="165" y="1064"/>
                  </a:lnTo>
                  <a:lnTo>
                    <a:pt x="169" y="1048"/>
                  </a:lnTo>
                  <a:lnTo>
                    <a:pt x="174" y="1032"/>
                  </a:lnTo>
                  <a:lnTo>
                    <a:pt x="179" y="1020"/>
                  </a:lnTo>
                  <a:lnTo>
                    <a:pt x="185" y="1010"/>
                  </a:lnTo>
                  <a:lnTo>
                    <a:pt x="193" y="995"/>
                  </a:lnTo>
                  <a:lnTo>
                    <a:pt x="194" y="980"/>
                  </a:lnTo>
                  <a:lnTo>
                    <a:pt x="191" y="964"/>
                  </a:lnTo>
                  <a:lnTo>
                    <a:pt x="187" y="948"/>
                  </a:lnTo>
                  <a:lnTo>
                    <a:pt x="185" y="932"/>
                  </a:lnTo>
                  <a:lnTo>
                    <a:pt x="182" y="916"/>
                  </a:lnTo>
                  <a:lnTo>
                    <a:pt x="181" y="899"/>
                  </a:lnTo>
                  <a:lnTo>
                    <a:pt x="179" y="884"/>
                  </a:lnTo>
                  <a:lnTo>
                    <a:pt x="177" y="867"/>
                  </a:lnTo>
                  <a:lnTo>
                    <a:pt x="176" y="850"/>
                  </a:lnTo>
                  <a:lnTo>
                    <a:pt x="176" y="834"/>
                  </a:lnTo>
                  <a:lnTo>
                    <a:pt x="175" y="818"/>
                  </a:lnTo>
                  <a:lnTo>
                    <a:pt x="175" y="801"/>
                  </a:lnTo>
                  <a:lnTo>
                    <a:pt x="175" y="784"/>
                  </a:lnTo>
                  <a:lnTo>
                    <a:pt x="175" y="768"/>
                  </a:lnTo>
                  <a:lnTo>
                    <a:pt x="174" y="752"/>
                  </a:lnTo>
                  <a:lnTo>
                    <a:pt x="174" y="735"/>
                  </a:lnTo>
                  <a:lnTo>
                    <a:pt x="174" y="718"/>
                  </a:lnTo>
                  <a:lnTo>
                    <a:pt x="174" y="702"/>
                  </a:lnTo>
                  <a:lnTo>
                    <a:pt x="174" y="686"/>
                  </a:lnTo>
                  <a:lnTo>
                    <a:pt x="173" y="669"/>
                  </a:lnTo>
                  <a:lnTo>
                    <a:pt x="173" y="653"/>
                  </a:lnTo>
                  <a:lnTo>
                    <a:pt x="168" y="605"/>
                  </a:lnTo>
                  <a:lnTo>
                    <a:pt x="163" y="557"/>
                  </a:lnTo>
                  <a:lnTo>
                    <a:pt x="163" y="545"/>
                  </a:lnTo>
                  <a:lnTo>
                    <a:pt x="163" y="533"/>
                  </a:lnTo>
                  <a:lnTo>
                    <a:pt x="163" y="521"/>
                  </a:lnTo>
                  <a:lnTo>
                    <a:pt x="163" y="509"/>
                  </a:lnTo>
                  <a:lnTo>
                    <a:pt x="163" y="496"/>
                  </a:lnTo>
                  <a:lnTo>
                    <a:pt x="164" y="484"/>
                  </a:lnTo>
                  <a:lnTo>
                    <a:pt x="164" y="471"/>
                  </a:lnTo>
                  <a:lnTo>
                    <a:pt x="164" y="459"/>
                  </a:lnTo>
                  <a:lnTo>
                    <a:pt x="164" y="446"/>
                  </a:lnTo>
                  <a:lnTo>
                    <a:pt x="164" y="434"/>
                  </a:lnTo>
                  <a:lnTo>
                    <a:pt x="164" y="422"/>
                  </a:lnTo>
                  <a:lnTo>
                    <a:pt x="163" y="408"/>
                  </a:lnTo>
                  <a:lnTo>
                    <a:pt x="162" y="396"/>
                  </a:lnTo>
                  <a:lnTo>
                    <a:pt x="161" y="384"/>
                  </a:lnTo>
                  <a:lnTo>
                    <a:pt x="158" y="372"/>
                  </a:lnTo>
                  <a:lnTo>
                    <a:pt x="156" y="360"/>
                  </a:lnTo>
                  <a:lnTo>
                    <a:pt x="152" y="350"/>
                  </a:lnTo>
                  <a:lnTo>
                    <a:pt x="147" y="338"/>
                  </a:lnTo>
                  <a:lnTo>
                    <a:pt x="143" y="327"/>
                  </a:lnTo>
                  <a:lnTo>
                    <a:pt x="138" y="316"/>
                  </a:lnTo>
                  <a:lnTo>
                    <a:pt x="133" y="308"/>
                  </a:lnTo>
                  <a:lnTo>
                    <a:pt x="134" y="298"/>
                  </a:lnTo>
                  <a:lnTo>
                    <a:pt x="138" y="282"/>
                  </a:lnTo>
                  <a:lnTo>
                    <a:pt x="140" y="267"/>
                  </a:lnTo>
                  <a:lnTo>
                    <a:pt x="141" y="251"/>
                  </a:lnTo>
                  <a:lnTo>
                    <a:pt x="141" y="234"/>
                  </a:lnTo>
                  <a:lnTo>
                    <a:pt x="140" y="219"/>
                  </a:lnTo>
                  <a:lnTo>
                    <a:pt x="140" y="203"/>
                  </a:lnTo>
                  <a:lnTo>
                    <a:pt x="139" y="188"/>
                  </a:lnTo>
                  <a:lnTo>
                    <a:pt x="137" y="171"/>
                  </a:lnTo>
                  <a:lnTo>
                    <a:pt x="135" y="155"/>
                  </a:lnTo>
                  <a:lnTo>
                    <a:pt x="133" y="140"/>
                  </a:lnTo>
                  <a:lnTo>
                    <a:pt x="132" y="124"/>
                  </a:lnTo>
                  <a:lnTo>
                    <a:pt x="131" y="108"/>
                  </a:lnTo>
                  <a:lnTo>
                    <a:pt x="129" y="93"/>
                  </a:lnTo>
                  <a:lnTo>
                    <a:pt x="129" y="77"/>
                  </a:lnTo>
                  <a:lnTo>
                    <a:pt x="129" y="20"/>
                  </a:lnTo>
                  <a:lnTo>
                    <a:pt x="128" y="11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2" y="0"/>
                  </a:lnTo>
                  <a:lnTo>
                    <a:pt x="116" y="0"/>
                  </a:lnTo>
                  <a:lnTo>
                    <a:pt x="108" y="4"/>
                  </a:lnTo>
                  <a:lnTo>
                    <a:pt x="98" y="9"/>
                  </a:lnTo>
                  <a:lnTo>
                    <a:pt x="84" y="16"/>
                  </a:lnTo>
                  <a:lnTo>
                    <a:pt x="25" y="5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7" name="Group 107"/>
            <p:cNvGrpSpPr>
              <a:grpSpLocks/>
            </p:cNvGrpSpPr>
            <p:nvPr/>
          </p:nvGrpSpPr>
          <p:grpSpPr bwMode="auto">
            <a:xfrm>
              <a:off x="3408" y="2832"/>
              <a:ext cx="623" cy="247"/>
              <a:chOff x="3408" y="2832"/>
              <a:chExt cx="623" cy="247"/>
            </a:xfrm>
          </p:grpSpPr>
          <p:sp>
            <p:nvSpPr>
              <p:cNvPr id="18438" name="Freeform 108"/>
              <p:cNvSpPr>
                <a:spLocks/>
              </p:cNvSpPr>
              <p:nvPr/>
            </p:nvSpPr>
            <p:spPr bwMode="auto">
              <a:xfrm>
                <a:off x="3408" y="2832"/>
                <a:ext cx="623" cy="247"/>
              </a:xfrm>
              <a:custGeom>
                <a:avLst/>
                <a:gdLst>
                  <a:gd name="T0" fmla="*/ 56 w 3114"/>
                  <a:gd name="T1" fmla="*/ 7 h 1234"/>
                  <a:gd name="T2" fmla="*/ 26 w 3114"/>
                  <a:gd name="T3" fmla="*/ 23 h 1234"/>
                  <a:gd name="T4" fmla="*/ 25 w 3114"/>
                  <a:gd name="T5" fmla="*/ 7 h 1234"/>
                  <a:gd name="T6" fmla="*/ 7 w 3114"/>
                  <a:gd name="T7" fmla="*/ 23 h 1234"/>
                  <a:gd name="T8" fmla="*/ 3 w 3114"/>
                  <a:gd name="T9" fmla="*/ 35 h 1234"/>
                  <a:gd name="T10" fmla="*/ 1 w 3114"/>
                  <a:gd name="T11" fmla="*/ 52 h 1234"/>
                  <a:gd name="T12" fmla="*/ 0 w 3114"/>
                  <a:gd name="T13" fmla="*/ 71 h 1234"/>
                  <a:gd name="T14" fmla="*/ 0 w 3114"/>
                  <a:gd name="T15" fmla="*/ 84 h 1234"/>
                  <a:gd name="T16" fmla="*/ 2 w 3114"/>
                  <a:gd name="T17" fmla="*/ 128 h 1234"/>
                  <a:gd name="T18" fmla="*/ 4 w 3114"/>
                  <a:gd name="T19" fmla="*/ 167 h 1234"/>
                  <a:gd name="T20" fmla="*/ 6 w 3114"/>
                  <a:gd name="T21" fmla="*/ 187 h 1234"/>
                  <a:gd name="T22" fmla="*/ 9 w 3114"/>
                  <a:gd name="T23" fmla="*/ 207 h 1234"/>
                  <a:gd name="T24" fmla="*/ 11 w 3114"/>
                  <a:gd name="T25" fmla="*/ 228 h 1234"/>
                  <a:gd name="T26" fmla="*/ 11 w 3114"/>
                  <a:gd name="T27" fmla="*/ 246 h 1234"/>
                  <a:gd name="T28" fmla="*/ 32 w 3114"/>
                  <a:gd name="T29" fmla="*/ 244 h 1234"/>
                  <a:gd name="T30" fmla="*/ 59 w 3114"/>
                  <a:gd name="T31" fmla="*/ 240 h 1234"/>
                  <a:gd name="T32" fmla="*/ 86 w 3114"/>
                  <a:gd name="T33" fmla="*/ 238 h 1234"/>
                  <a:gd name="T34" fmla="*/ 116 w 3114"/>
                  <a:gd name="T35" fmla="*/ 235 h 1234"/>
                  <a:gd name="T36" fmla="*/ 151 w 3114"/>
                  <a:gd name="T37" fmla="*/ 234 h 1234"/>
                  <a:gd name="T38" fmla="*/ 185 w 3114"/>
                  <a:gd name="T39" fmla="*/ 230 h 1234"/>
                  <a:gd name="T40" fmla="*/ 207 w 3114"/>
                  <a:gd name="T41" fmla="*/ 227 h 1234"/>
                  <a:gd name="T42" fmla="*/ 227 w 3114"/>
                  <a:gd name="T43" fmla="*/ 227 h 1234"/>
                  <a:gd name="T44" fmla="*/ 247 w 3114"/>
                  <a:gd name="T45" fmla="*/ 226 h 1234"/>
                  <a:gd name="T46" fmla="*/ 268 w 3114"/>
                  <a:gd name="T47" fmla="*/ 224 h 1234"/>
                  <a:gd name="T48" fmla="*/ 292 w 3114"/>
                  <a:gd name="T49" fmla="*/ 223 h 1234"/>
                  <a:gd name="T50" fmla="*/ 327 w 3114"/>
                  <a:gd name="T51" fmla="*/ 225 h 1234"/>
                  <a:gd name="T52" fmla="*/ 347 w 3114"/>
                  <a:gd name="T53" fmla="*/ 224 h 1234"/>
                  <a:gd name="T54" fmla="*/ 366 w 3114"/>
                  <a:gd name="T55" fmla="*/ 223 h 1234"/>
                  <a:gd name="T56" fmla="*/ 385 w 3114"/>
                  <a:gd name="T57" fmla="*/ 223 h 1234"/>
                  <a:gd name="T58" fmla="*/ 416 w 3114"/>
                  <a:gd name="T59" fmla="*/ 226 h 1234"/>
                  <a:gd name="T60" fmla="*/ 442 w 3114"/>
                  <a:gd name="T61" fmla="*/ 228 h 1234"/>
                  <a:gd name="T62" fmla="*/ 464 w 3114"/>
                  <a:gd name="T63" fmla="*/ 229 h 1234"/>
                  <a:gd name="T64" fmla="*/ 485 w 3114"/>
                  <a:gd name="T65" fmla="*/ 230 h 1234"/>
                  <a:gd name="T66" fmla="*/ 506 w 3114"/>
                  <a:gd name="T67" fmla="*/ 232 h 1234"/>
                  <a:gd name="T68" fmla="*/ 516 w 3114"/>
                  <a:gd name="T69" fmla="*/ 238 h 1234"/>
                  <a:gd name="T70" fmla="*/ 523 w 3114"/>
                  <a:gd name="T71" fmla="*/ 237 h 1234"/>
                  <a:gd name="T72" fmla="*/ 533 w 3114"/>
                  <a:gd name="T73" fmla="*/ 218 h 1234"/>
                  <a:gd name="T74" fmla="*/ 551 w 3114"/>
                  <a:gd name="T75" fmla="*/ 196 h 1234"/>
                  <a:gd name="T76" fmla="*/ 568 w 3114"/>
                  <a:gd name="T77" fmla="*/ 176 h 1234"/>
                  <a:gd name="T78" fmla="*/ 583 w 3114"/>
                  <a:gd name="T79" fmla="*/ 160 h 1234"/>
                  <a:gd name="T80" fmla="*/ 604 w 3114"/>
                  <a:gd name="T81" fmla="*/ 141 h 1234"/>
                  <a:gd name="T82" fmla="*/ 606 w 3114"/>
                  <a:gd name="T83" fmla="*/ 128 h 1234"/>
                  <a:gd name="T84" fmla="*/ 611 w 3114"/>
                  <a:gd name="T85" fmla="*/ 115 h 1234"/>
                  <a:gd name="T86" fmla="*/ 619 w 3114"/>
                  <a:gd name="T87" fmla="*/ 105 h 1234"/>
                  <a:gd name="T88" fmla="*/ 621 w 3114"/>
                  <a:gd name="T89" fmla="*/ 96 h 1234"/>
                  <a:gd name="T90" fmla="*/ 588 w 3114"/>
                  <a:gd name="T91" fmla="*/ 56 h 1234"/>
                  <a:gd name="T92" fmla="*/ 569 w 3114"/>
                  <a:gd name="T93" fmla="*/ 35 h 1234"/>
                  <a:gd name="T94" fmla="*/ 559 w 3114"/>
                  <a:gd name="T95" fmla="*/ 26 h 1234"/>
                  <a:gd name="T96" fmla="*/ 549 w 3114"/>
                  <a:gd name="T97" fmla="*/ 18 h 1234"/>
                  <a:gd name="T98" fmla="*/ 540 w 3114"/>
                  <a:gd name="T99" fmla="*/ 8 h 1234"/>
                  <a:gd name="T100" fmla="*/ 528 w 3114"/>
                  <a:gd name="T101" fmla="*/ 1 h 1234"/>
                  <a:gd name="T102" fmla="*/ 427 w 3114"/>
                  <a:gd name="T103" fmla="*/ 2 h 1234"/>
                  <a:gd name="T104" fmla="*/ 406 w 3114"/>
                  <a:gd name="T105" fmla="*/ 0 h 1234"/>
                  <a:gd name="T106" fmla="*/ 382 w 3114"/>
                  <a:gd name="T107" fmla="*/ 1 h 1234"/>
                  <a:gd name="T108" fmla="*/ 350 w 3114"/>
                  <a:gd name="T109" fmla="*/ 2 h 1234"/>
                  <a:gd name="T110" fmla="*/ 321 w 3114"/>
                  <a:gd name="T111" fmla="*/ 2 h 1234"/>
                  <a:gd name="T112" fmla="*/ 281 w 3114"/>
                  <a:gd name="T113" fmla="*/ 1 h 1234"/>
                  <a:gd name="T114" fmla="*/ 231 w 3114"/>
                  <a:gd name="T115" fmla="*/ 1 h 123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114"/>
                  <a:gd name="T175" fmla="*/ 0 h 1234"/>
                  <a:gd name="T176" fmla="*/ 3114 w 3114"/>
                  <a:gd name="T177" fmla="*/ 1234 h 123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114" h="1234">
                    <a:moveTo>
                      <a:pt x="388" y="16"/>
                    </a:moveTo>
                    <a:lnTo>
                      <a:pt x="374" y="18"/>
                    </a:lnTo>
                    <a:lnTo>
                      <a:pt x="348" y="22"/>
                    </a:lnTo>
                    <a:lnTo>
                      <a:pt x="316" y="27"/>
                    </a:lnTo>
                    <a:lnTo>
                      <a:pt x="281" y="33"/>
                    </a:lnTo>
                    <a:lnTo>
                      <a:pt x="246" y="39"/>
                    </a:lnTo>
                    <a:lnTo>
                      <a:pt x="216" y="46"/>
                    </a:lnTo>
                    <a:lnTo>
                      <a:pt x="195" y="51"/>
                    </a:lnTo>
                    <a:lnTo>
                      <a:pt x="184" y="56"/>
                    </a:lnTo>
                    <a:lnTo>
                      <a:pt x="129" y="116"/>
                    </a:lnTo>
                    <a:lnTo>
                      <a:pt x="122" y="120"/>
                    </a:lnTo>
                    <a:lnTo>
                      <a:pt x="113" y="118"/>
                    </a:lnTo>
                    <a:lnTo>
                      <a:pt x="107" y="112"/>
                    </a:lnTo>
                    <a:lnTo>
                      <a:pt x="106" y="104"/>
                    </a:lnTo>
                    <a:lnTo>
                      <a:pt x="125" y="34"/>
                    </a:lnTo>
                    <a:lnTo>
                      <a:pt x="125" y="26"/>
                    </a:lnTo>
                    <a:lnTo>
                      <a:pt x="119" y="21"/>
                    </a:lnTo>
                    <a:lnTo>
                      <a:pt x="112" y="20"/>
                    </a:lnTo>
                    <a:lnTo>
                      <a:pt x="105" y="24"/>
                    </a:lnTo>
                    <a:lnTo>
                      <a:pt x="34" y="114"/>
                    </a:lnTo>
                    <a:lnTo>
                      <a:pt x="29" y="123"/>
                    </a:lnTo>
                    <a:lnTo>
                      <a:pt x="24" y="132"/>
                    </a:lnTo>
                    <a:lnTo>
                      <a:pt x="21" y="144"/>
                    </a:lnTo>
                    <a:lnTo>
                      <a:pt x="17" y="158"/>
                    </a:lnTo>
                    <a:lnTo>
                      <a:pt x="14" y="173"/>
                    </a:lnTo>
                    <a:lnTo>
                      <a:pt x="11" y="189"/>
                    </a:lnTo>
                    <a:lnTo>
                      <a:pt x="9" y="207"/>
                    </a:lnTo>
                    <a:lnTo>
                      <a:pt x="6" y="225"/>
                    </a:lnTo>
                    <a:lnTo>
                      <a:pt x="5" y="243"/>
                    </a:lnTo>
                    <a:lnTo>
                      <a:pt x="4" y="262"/>
                    </a:lnTo>
                    <a:lnTo>
                      <a:pt x="3" y="281"/>
                    </a:lnTo>
                    <a:lnTo>
                      <a:pt x="2" y="300"/>
                    </a:lnTo>
                    <a:lnTo>
                      <a:pt x="2" y="318"/>
                    </a:lnTo>
                    <a:lnTo>
                      <a:pt x="0" y="336"/>
                    </a:lnTo>
                    <a:lnTo>
                      <a:pt x="0" y="354"/>
                    </a:lnTo>
                    <a:lnTo>
                      <a:pt x="0" y="370"/>
                    </a:lnTo>
                    <a:lnTo>
                      <a:pt x="0" y="386"/>
                    </a:lnTo>
                    <a:lnTo>
                      <a:pt x="0" y="399"/>
                    </a:lnTo>
                    <a:lnTo>
                      <a:pt x="2" y="411"/>
                    </a:lnTo>
                    <a:lnTo>
                      <a:pt x="2" y="422"/>
                    </a:lnTo>
                    <a:lnTo>
                      <a:pt x="3" y="466"/>
                    </a:lnTo>
                    <a:lnTo>
                      <a:pt x="4" y="509"/>
                    </a:lnTo>
                    <a:lnTo>
                      <a:pt x="5" y="554"/>
                    </a:lnTo>
                    <a:lnTo>
                      <a:pt x="6" y="597"/>
                    </a:lnTo>
                    <a:lnTo>
                      <a:pt x="8" y="640"/>
                    </a:lnTo>
                    <a:lnTo>
                      <a:pt x="9" y="684"/>
                    </a:lnTo>
                    <a:lnTo>
                      <a:pt x="10" y="728"/>
                    </a:lnTo>
                    <a:lnTo>
                      <a:pt x="12" y="772"/>
                    </a:lnTo>
                    <a:lnTo>
                      <a:pt x="16" y="815"/>
                    </a:lnTo>
                    <a:lnTo>
                      <a:pt x="18" y="836"/>
                    </a:lnTo>
                    <a:lnTo>
                      <a:pt x="20" y="856"/>
                    </a:lnTo>
                    <a:lnTo>
                      <a:pt x="22" y="875"/>
                    </a:lnTo>
                    <a:lnTo>
                      <a:pt x="26" y="896"/>
                    </a:lnTo>
                    <a:lnTo>
                      <a:pt x="28" y="916"/>
                    </a:lnTo>
                    <a:lnTo>
                      <a:pt x="30" y="936"/>
                    </a:lnTo>
                    <a:lnTo>
                      <a:pt x="34" y="956"/>
                    </a:lnTo>
                    <a:lnTo>
                      <a:pt x="36" y="976"/>
                    </a:lnTo>
                    <a:lnTo>
                      <a:pt x="40" y="996"/>
                    </a:lnTo>
                    <a:lnTo>
                      <a:pt x="42" y="1017"/>
                    </a:lnTo>
                    <a:lnTo>
                      <a:pt x="45" y="1036"/>
                    </a:lnTo>
                    <a:lnTo>
                      <a:pt x="47" y="1056"/>
                    </a:lnTo>
                    <a:lnTo>
                      <a:pt x="50" y="1077"/>
                    </a:lnTo>
                    <a:lnTo>
                      <a:pt x="51" y="1097"/>
                    </a:lnTo>
                    <a:lnTo>
                      <a:pt x="53" y="1118"/>
                    </a:lnTo>
                    <a:lnTo>
                      <a:pt x="53" y="1138"/>
                    </a:lnTo>
                    <a:lnTo>
                      <a:pt x="54" y="1157"/>
                    </a:lnTo>
                    <a:lnTo>
                      <a:pt x="54" y="1178"/>
                    </a:lnTo>
                    <a:lnTo>
                      <a:pt x="53" y="1198"/>
                    </a:lnTo>
                    <a:lnTo>
                      <a:pt x="52" y="1218"/>
                    </a:lnTo>
                    <a:lnTo>
                      <a:pt x="53" y="1230"/>
                    </a:lnTo>
                    <a:lnTo>
                      <a:pt x="62" y="1234"/>
                    </a:lnTo>
                    <a:lnTo>
                      <a:pt x="86" y="1233"/>
                    </a:lnTo>
                    <a:lnTo>
                      <a:pt x="111" y="1228"/>
                    </a:lnTo>
                    <a:lnTo>
                      <a:pt x="137" y="1223"/>
                    </a:lnTo>
                    <a:lnTo>
                      <a:pt x="162" y="1217"/>
                    </a:lnTo>
                    <a:lnTo>
                      <a:pt x="186" y="1212"/>
                    </a:lnTo>
                    <a:lnTo>
                      <a:pt x="213" y="1210"/>
                    </a:lnTo>
                    <a:lnTo>
                      <a:pt x="240" y="1206"/>
                    </a:lnTo>
                    <a:lnTo>
                      <a:pt x="267" y="1203"/>
                    </a:lnTo>
                    <a:lnTo>
                      <a:pt x="294" y="1199"/>
                    </a:lnTo>
                    <a:lnTo>
                      <a:pt x="321" y="1197"/>
                    </a:lnTo>
                    <a:lnTo>
                      <a:pt x="348" y="1194"/>
                    </a:lnTo>
                    <a:lnTo>
                      <a:pt x="376" y="1192"/>
                    </a:lnTo>
                    <a:lnTo>
                      <a:pt x="402" y="1190"/>
                    </a:lnTo>
                    <a:lnTo>
                      <a:pt x="430" y="1188"/>
                    </a:lnTo>
                    <a:lnTo>
                      <a:pt x="458" y="1187"/>
                    </a:lnTo>
                    <a:lnTo>
                      <a:pt x="484" y="1187"/>
                    </a:lnTo>
                    <a:lnTo>
                      <a:pt x="517" y="1185"/>
                    </a:lnTo>
                    <a:lnTo>
                      <a:pt x="548" y="1179"/>
                    </a:lnTo>
                    <a:lnTo>
                      <a:pt x="580" y="1175"/>
                    </a:lnTo>
                    <a:lnTo>
                      <a:pt x="615" y="1174"/>
                    </a:lnTo>
                    <a:lnTo>
                      <a:pt x="650" y="1172"/>
                    </a:lnTo>
                    <a:lnTo>
                      <a:pt x="685" y="1170"/>
                    </a:lnTo>
                    <a:lnTo>
                      <a:pt x="718" y="1168"/>
                    </a:lnTo>
                    <a:lnTo>
                      <a:pt x="753" y="1167"/>
                    </a:lnTo>
                    <a:lnTo>
                      <a:pt x="788" y="1164"/>
                    </a:lnTo>
                    <a:lnTo>
                      <a:pt x="823" y="1161"/>
                    </a:lnTo>
                    <a:lnTo>
                      <a:pt x="857" y="1158"/>
                    </a:lnTo>
                    <a:lnTo>
                      <a:pt x="891" y="1155"/>
                    </a:lnTo>
                    <a:lnTo>
                      <a:pt x="926" y="1150"/>
                    </a:lnTo>
                    <a:lnTo>
                      <a:pt x="946" y="1148"/>
                    </a:lnTo>
                    <a:lnTo>
                      <a:pt x="968" y="1144"/>
                    </a:lnTo>
                    <a:lnTo>
                      <a:pt x="989" y="1140"/>
                    </a:lnTo>
                    <a:lnTo>
                      <a:pt x="1012" y="1137"/>
                    </a:lnTo>
                    <a:lnTo>
                      <a:pt x="1034" y="1133"/>
                    </a:lnTo>
                    <a:lnTo>
                      <a:pt x="1057" y="1132"/>
                    </a:lnTo>
                    <a:lnTo>
                      <a:pt x="1077" y="1131"/>
                    </a:lnTo>
                    <a:lnTo>
                      <a:pt x="1099" y="1133"/>
                    </a:lnTo>
                    <a:lnTo>
                      <a:pt x="1116" y="1134"/>
                    </a:lnTo>
                    <a:lnTo>
                      <a:pt x="1134" y="1136"/>
                    </a:lnTo>
                    <a:lnTo>
                      <a:pt x="1153" y="1136"/>
                    </a:lnTo>
                    <a:lnTo>
                      <a:pt x="1172" y="1136"/>
                    </a:lnTo>
                    <a:lnTo>
                      <a:pt x="1192" y="1134"/>
                    </a:lnTo>
                    <a:lnTo>
                      <a:pt x="1213" y="1133"/>
                    </a:lnTo>
                    <a:lnTo>
                      <a:pt x="1234" y="1131"/>
                    </a:lnTo>
                    <a:lnTo>
                      <a:pt x="1256" y="1130"/>
                    </a:lnTo>
                    <a:lnTo>
                      <a:pt x="1278" y="1127"/>
                    </a:lnTo>
                    <a:lnTo>
                      <a:pt x="1299" y="1125"/>
                    </a:lnTo>
                    <a:lnTo>
                      <a:pt x="1320" y="1124"/>
                    </a:lnTo>
                    <a:lnTo>
                      <a:pt x="1341" y="1121"/>
                    </a:lnTo>
                    <a:lnTo>
                      <a:pt x="1360" y="1119"/>
                    </a:lnTo>
                    <a:lnTo>
                      <a:pt x="1380" y="1118"/>
                    </a:lnTo>
                    <a:lnTo>
                      <a:pt x="1399" y="1116"/>
                    </a:lnTo>
                    <a:lnTo>
                      <a:pt x="1416" y="1115"/>
                    </a:lnTo>
                    <a:lnTo>
                      <a:pt x="1461" y="1115"/>
                    </a:lnTo>
                    <a:lnTo>
                      <a:pt x="1507" y="1116"/>
                    </a:lnTo>
                    <a:lnTo>
                      <a:pt x="1552" y="1120"/>
                    </a:lnTo>
                    <a:lnTo>
                      <a:pt x="1598" y="1122"/>
                    </a:lnTo>
                    <a:lnTo>
                      <a:pt x="1617" y="1124"/>
                    </a:lnTo>
                    <a:lnTo>
                      <a:pt x="1636" y="1124"/>
                    </a:lnTo>
                    <a:lnTo>
                      <a:pt x="1656" y="1124"/>
                    </a:lnTo>
                    <a:lnTo>
                      <a:pt x="1675" y="1122"/>
                    </a:lnTo>
                    <a:lnTo>
                      <a:pt x="1694" y="1122"/>
                    </a:lnTo>
                    <a:lnTo>
                      <a:pt x="1713" y="1121"/>
                    </a:lnTo>
                    <a:lnTo>
                      <a:pt x="1732" y="1121"/>
                    </a:lnTo>
                    <a:lnTo>
                      <a:pt x="1752" y="1120"/>
                    </a:lnTo>
                    <a:lnTo>
                      <a:pt x="1771" y="1119"/>
                    </a:lnTo>
                    <a:lnTo>
                      <a:pt x="1790" y="1118"/>
                    </a:lnTo>
                    <a:lnTo>
                      <a:pt x="1809" y="1116"/>
                    </a:lnTo>
                    <a:lnTo>
                      <a:pt x="1829" y="1116"/>
                    </a:lnTo>
                    <a:lnTo>
                      <a:pt x="1848" y="1115"/>
                    </a:lnTo>
                    <a:lnTo>
                      <a:pt x="1867" y="1114"/>
                    </a:lnTo>
                    <a:lnTo>
                      <a:pt x="1886" y="1114"/>
                    </a:lnTo>
                    <a:lnTo>
                      <a:pt x="1905" y="1114"/>
                    </a:lnTo>
                    <a:lnTo>
                      <a:pt x="1925" y="1114"/>
                    </a:lnTo>
                    <a:lnTo>
                      <a:pt x="1944" y="1115"/>
                    </a:lnTo>
                    <a:lnTo>
                      <a:pt x="1963" y="1115"/>
                    </a:lnTo>
                    <a:lnTo>
                      <a:pt x="1982" y="1116"/>
                    </a:lnTo>
                    <a:lnTo>
                      <a:pt x="2030" y="1122"/>
                    </a:lnTo>
                    <a:lnTo>
                      <a:pt x="2078" y="1128"/>
                    </a:lnTo>
                    <a:lnTo>
                      <a:pt x="2126" y="1134"/>
                    </a:lnTo>
                    <a:lnTo>
                      <a:pt x="2148" y="1136"/>
                    </a:lnTo>
                    <a:lnTo>
                      <a:pt x="2168" y="1137"/>
                    </a:lnTo>
                    <a:lnTo>
                      <a:pt x="2190" y="1138"/>
                    </a:lnTo>
                    <a:lnTo>
                      <a:pt x="2211" y="1139"/>
                    </a:lnTo>
                    <a:lnTo>
                      <a:pt x="2232" y="1140"/>
                    </a:lnTo>
                    <a:lnTo>
                      <a:pt x="2253" y="1142"/>
                    </a:lnTo>
                    <a:lnTo>
                      <a:pt x="2274" y="1142"/>
                    </a:lnTo>
                    <a:lnTo>
                      <a:pt x="2295" y="1143"/>
                    </a:lnTo>
                    <a:lnTo>
                      <a:pt x="2317" y="1143"/>
                    </a:lnTo>
                    <a:lnTo>
                      <a:pt x="2337" y="1144"/>
                    </a:lnTo>
                    <a:lnTo>
                      <a:pt x="2359" y="1145"/>
                    </a:lnTo>
                    <a:lnTo>
                      <a:pt x="2379" y="1146"/>
                    </a:lnTo>
                    <a:lnTo>
                      <a:pt x="2401" y="1148"/>
                    </a:lnTo>
                    <a:lnTo>
                      <a:pt x="2422" y="1149"/>
                    </a:lnTo>
                    <a:lnTo>
                      <a:pt x="2443" y="1150"/>
                    </a:lnTo>
                    <a:lnTo>
                      <a:pt x="2464" y="1152"/>
                    </a:lnTo>
                    <a:lnTo>
                      <a:pt x="2485" y="1155"/>
                    </a:lnTo>
                    <a:lnTo>
                      <a:pt x="2506" y="1157"/>
                    </a:lnTo>
                    <a:lnTo>
                      <a:pt x="2527" y="1161"/>
                    </a:lnTo>
                    <a:lnTo>
                      <a:pt x="2548" y="1164"/>
                    </a:lnTo>
                    <a:lnTo>
                      <a:pt x="2561" y="1168"/>
                    </a:lnTo>
                    <a:lnTo>
                      <a:pt x="2569" y="1172"/>
                    </a:lnTo>
                    <a:lnTo>
                      <a:pt x="2574" y="1179"/>
                    </a:lnTo>
                    <a:lnTo>
                      <a:pt x="2578" y="1190"/>
                    </a:lnTo>
                    <a:lnTo>
                      <a:pt x="2585" y="1210"/>
                    </a:lnTo>
                    <a:lnTo>
                      <a:pt x="2593" y="1216"/>
                    </a:lnTo>
                    <a:lnTo>
                      <a:pt x="2603" y="1211"/>
                    </a:lnTo>
                    <a:lnTo>
                      <a:pt x="2609" y="1199"/>
                    </a:lnTo>
                    <a:lnTo>
                      <a:pt x="2614" y="1185"/>
                    </a:lnTo>
                    <a:lnTo>
                      <a:pt x="2620" y="1169"/>
                    </a:lnTo>
                    <a:lnTo>
                      <a:pt x="2629" y="1151"/>
                    </a:lnTo>
                    <a:lnTo>
                      <a:pt x="2640" y="1132"/>
                    </a:lnTo>
                    <a:lnTo>
                      <a:pt x="2653" y="1113"/>
                    </a:lnTo>
                    <a:lnTo>
                      <a:pt x="2666" y="1091"/>
                    </a:lnTo>
                    <a:lnTo>
                      <a:pt x="2682" y="1071"/>
                    </a:lnTo>
                    <a:lnTo>
                      <a:pt x="2699" y="1048"/>
                    </a:lnTo>
                    <a:lnTo>
                      <a:pt x="2716" y="1026"/>
                    </a:lnTo>
                    <a:lnTo>
                      <a:pt x="2734" y="1004"/>
                    </a:lnTo>
                    <a:lnTo>
                      <a:pt x="2752" y="981"/>
                    </a:lnTo>
                    <a:lnTo>
                      <a:pt x="2770" y="959"/>
                    </a:lnTo>
                    <a:lnTo>
                      <a:pt x="2789" y="938"/>
                    </a:lnTo>
                    <a:lnTo>
                      <a:pt x="2806" y="917"/>
                    </a:lnTo>
                    <a:lnTo>
                      <a:pt x="2824" y="897"/>
                    </a:lnTo>
                    <a:lnTo>
                      <a:pt x="2840" y="879"/>
                    </a:lnTo>
                    <a:lnTo>
                      <a:pt x="2856" y="861"/>
                    </a:lnTo>
                    <a:lnTo>
                      <a:pt x="2870" y="845"/>
                    </a:lnTo>
                    <a:lnTo>
                      <a:pt x="2884" y="831"/>
                    </a:lnTo>
                    <a:lnTo>
                      <a:pt x="2894" y="819"/>
                    </a:lnTo>
                    <a:lnTo>
                      <a:pt x="2915" y="798"/>
                    </a:lnTo>
                    <a:lnTo>
                      <a:pt x="2936" y="780"/>
                    </a:lnTo>
                    <a:lnTo>
                      <a:pt x="2958" y="761"/>
                    </a:lnTo>
                    <a:lnTo>
                      <a:pt x="2980" y="743"/>
                    </a:lnTo>
                    <a:lnTo>
                      <a:pt x="3001" y="724"/>
                    </a:lnTo>
                    <a:lnTo>
                      <a:pt x="3020" y="704"/>
                    </a:lnTo>
                    <a:lnTo>
                      <a:pt x="3029" y="690"/>
                    </a:lnTo>
                    <a:lnTo>
                      <a:pt x="3032" y="678"/>
                    </a:lnTo>
                    <a:lnTo>
                      <a:pt x="3032" y="664"/>
                    </a:lnTo>
                    <a:lnTo>
                      <a:pt x="3032" y="651"/>
                    </a:lnTo>
                    <a:lnTo>
                      <a:pt x="3031" y="638"/>
                    </a:lnTo>
                    <a:lnTo>
                      <a:pt x="3034" y="623"/>
                    </a:lnTo>
                    <a:lnTo>
                      <a:pt x="3037" y="610"/>
                    </a:lnTo>
                    <a:lnTo>
                      <a:pt x="3042" y="597"/>
                    </a:lnTo>
                    <a:lnTo>
                      <a:pt x="3048" y="586"/>
                    </a:lnTo>
                    <a:lnTo>
                      <a:pt x="3053" y="575"/>
                    </a:lnTo>
                    <a:lnTo>
                      <a:pt x="3060" y="564"/>
                    </a:lnTo>
                    <a:lnTo>
                      <a:pt x="3067" y="555"/>
                    </a:lnTo>
                    <a:lnTo>
                      <a:pt x="3075" y="545"/>
                    </a:lnTo>
                    <a:lnTo>
                      <a:pt x="3083" y="536"/>
                    </a:lnTo>
                    <a:lnTo>
                      <a:pt x="3093" y="526"/>
                    </a:lnTo>
                    <a:lnTo>
                      <a:pt x="3102" y="516"/>
                    </a:lnTo>
                    <a:lnTo>
                      <a:pt x="3111" y="507"/>
                    </a:lnTo>
                    <a:lnTo>
                      <a:pt x="3114" y="498"/>
                    </a:lnTo>
                    <a:lnTo>
                      <a:pt x="3112" y="491"/>
                    </a:lnTo>
                    <a:lnTo>
                      <a:pt x="3103" y="480"/>
                    </a:lnTo>
                    <a:lnTo>
                      <a:pt x="3071" y="440"/>
                    </a:lnTo>
                    <a:lnTo>
                      <a:pt x="3037" y="400"/>
                    </a:lnTo>
                    <a:lnTo>
                      <a:pt x="3005" y="359"/>
                    </a:lnTo>
                    <a:lnTo>
                      <a:pt x="2972" y="320"/>
                    </a:lnTo>
                    <a:lnTo>
                      <a:pt x="2940" y="280"/>
                    </a:lnTo>
                    <a:lnTo>
                      <a:pt x="2905" y="240"/>
                    </a:lnTo>
                    <a:lnTo>
                      <a:pt x="2872" y="202"/>
                    </a:lnTo>
                    <a:lnTo>
                      <a:pt x="2862" y="192"/>
                    </a:lnTo>
                    <a:lnTo>
                      <a:pt x="2854" y="183"/>
                    </a:lnTo>
                    <a:lnTo>
                      <a:pt x="2844" y="174"/>
                    </a:lnTo>
                    <a:lnTo>
                      <a:pt x="2834" y="166"/>
                    </a:lnTo>
                    <a:lnTo>
                      <a:pt x="2825" y="158"/>
                    </a:lnTo>
                    <a:lnTo>
                      <a:pt x="2814" y="148"/>
                    </a:lnTo>
                    <a:lnTo>
                      <a:pt x="2804" y="140"/>
                    </a:lnTo>
                    <a:lnTo>
                      <a:pt x="2794" y="131"/>
                    </a:lnTo>
                    <a:lnTo>
                      <a:pt x="2784" y="123"/>
                    </a:lnTo>
                    <a:lnTo>
                      <a:pt x="2773" y="114"/>
                    </a:lnTo>
                    <a:lnTo>
                      <a:pt x="2764" y="106"/>
                    </a:lnTo>
                    <a:lnTo>
                      <a:pt x="2753" y="98"/>
                    </a:lnTo>
                    <a:lnTo>
                      <a:pt x="2743" y="88"/>
                    </a:lnTo>
                    <a:lnTo>
                      <a:pt x="2734" y="80"/>
                    </a:lnTo>
                    <a:lnTo>
                      <a:pt x="2724" y="70"/>
                    </a:lnTo>
                    <a:lnTo>
                      <a:pt x="2716" y="60"/>
                    </a:lnTo>
                    <a:lnTo>
                      <a:pt x="2707" y="51"/>
                    </a:lnTo>
                    <a:lnTo>
                      <a:pt x="2699" y="41"/>
                    </a:lnTo>
                    <a:lnTo>
                      <a:pt x="2692" y="30"/>
                    </a:lnTo>
                    <a:lnTo>
                      <a:pt x="2684" y="20"/>
                    </a:lnTo>
                    <a:lnTo>
                      <a:pt x="2676" y="8"/>
                    </a:lnTo>
                    <a:lnTo>
                      <a:pt x="2664" y="2"/>
                    </a:lnTo>
                    <a:lnTo>
                      <a:pt x="2638" y="3"/>
                    </a:lnTo>
                    <a:lnTo>
                      <a:pt x="2600" y="9"/>
                    </a:lnTo>
                    <a:lnTo>
                      <a:pt x="2568" y="11"/>
                    </a:lnTo>
                    <a:lnTo>
                      <a:pt x="2424" y="10"/>
                    </a:lnTo>
                    <a:lnTo>
                      <a:pt x="2280" y="10"/>
                    </a:lnTo>
                    <a:lnTo>
                      <a:pt x="2136" y="9"/>
                    </a:lnTo>
                    <a:lnTo>
                      <a:pt x="2112" y="8"/>
                    </a:lnTo>
                    <a:lnTo>
                      <a:pt x="2088" y="3"/>
                    </a:lnTo>
                    <a:lnTo>
                      <a:pt x="2065" y="0"/>
                    </a:lnTo>
                    <a:lnTo>
                      <a:pt x="2040" y="0"/>
                    </a:lnTo>
                    <a:lnTo>
                      <a:pt x="2027" y="0"/>
                    </a:lnTo>
                    <a:lnTo>
                      <a:pt x="2010" y="2"/>
                    </a:lnTo>
                    <a:lnTo>
                      <a:pt x="1988" y="3"/>
                    </a:lnTo>
                    <a:lnTo>
                      <a:pt x="1965" y="4"/>
                    </a:lnTo>
                    <a:lnTo>
                      <a:pt x="1938" y="5"/>
                    </a:lnTo>
                    <a:lnTo>
                      <a:pt x="1910" y="5"/>
                    </a:lnTo>
                    <a:lnTo>
                      <a:pt x="1879" y="6"/>
                    </a:lnTo>
                    <a:lnTo>
                      <a:pt x="1848" y="8"/>
                    </a:lnTo>
                    <a:lnTo>
                      <a:pt x="1815" y="8"/>
                    </a:lnTo>
                    <a:lnTo>
                      <a:pt x="1783" y="9"/>
                    </a:lnTo>
                    <a:lnTo>
                      <a:pt x="1751" y="9"/>
                    </a:lnTo>
                    <a:lnTo>
                      <a:pt x="1718" y="9"/>
                    </a:lnTo>
                    <a:lnTo>
                      <a:pt x="1687" y="9"/>
                    </a:lnTo>
                    <a:lnTo>
                      <a:pt x="1658" y="9"/>
                    </a:lnTo>
                    <a:lnTo>
                      <a:pt x="1630" y="9"/>
                    </a:lnTo>
                    <a:lnTo>
                      <a:pt x="1606" y="8"/>
                    </a:lnTo>
                    <a:lnTo>
                      <a:pt x="1584" y="6"/>
                    </a:lnTo>
                    <a:lnTo>
                      <a:pt x="1566" y="5"/>
                    </a:lnTo>
                    <a:lnTo>
                      <a:pt x="1551" y="4"/>
                    </a:lnTo>
                    <a:lnTo>
                      <a:pt x="1540" y="3"/>
                    </a:lnTo>
                    <a:lnTo>
                      <a:pt x="1406" y="6"/>
                    </a:lnTo>
                    <a:lnTo>
                      <a:pt x="1252" y="12"/>
                    </a:lnTo>
                    <a:lnTo>
                      <a:pt x="1224" y="14"/>
                    </a:lnTo>
                    <a:lnTo>
                      <a:pt x="1195" y="12"/>
                    </a:lnTo>
                    <a:lnTo>
                      <a:pt x="1176" y="8"/>
                    </a:lnTo>
                    <a:lnTo>
                      <a:pt x="1156" y="3"/>
                    </a:lnTo>
                    <a:lnTo>
                      <a:pt x="388" y="16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Freeform 109"/>
              <p:cNvSpPr>
                <a:spLocks/>
              </p:cNvSpPr>
              <p:nvPr/>
            </p:nvSpPr>
            <p:spPr bwMode="auto">
              <a:xfrm>
                <a:off x="3428" y="2853"/>
                <a:ext cx="576" cy="199"/>
              </a:xfrm>
              <a:custGeom>
                <a:avLst/>
                <a:gdLst>
                  <a:gd name="T0" fmla="*/ 571 w 2880"/>
                  <a:gd name="T1" fmla="*/ 85 h 995"/>
                  <a:gd name="T2" fmla="*/ 575 w 2880"/>
                  <a:gd name="T3" fmla="*/ 91 h 995"/>
                  <a:gd name="T4" fmla="*/ 576 w 2880"/>
                  <a:gd name="T5" fmla="*/ 95 h 995"/>
                  <a:gd name="T6" fmla="*/ 575 w 2880"/>
                  <a:gd name="T7" fmla="*/ 97 h 995"/>
                  <a:gd name="T8" fmla="*/ 522 w 2880"/>
                  <a:gd name="T9" fmla="*/ 155 h 995"/>
                  <a:gd name="T10" fmla="*/ 497 w 2880"/>
                  <a:gd name="T11" fmla="*/ 187 h 995"/>
                  <a:gd name="T12" fmla="*/ 454 w 2880"/>
                  <a:gd name="T13" fmla="*/ 184 h 995"/>
                  <a:gd name="T14" fmla="*/ 434 w 2880"/>
                  <a:gd name="T15" fmla="*/ 185 h 995"/>
                  <a:gd name="T16" fmla="*/ 415 w 2880"/>
                  <a:gd name="T17" fmla="*/ 183 h 995"/>
                  <a:gd name="T18" fmla="*/ 396 w 2880"/>
                  <a:gd name="T19" fmla="*/ 180 h 995"/>
                  <a:gd name="T20" fmla="*/ 375 w 2880"/>
                  <a:gd name="T21" fmla="*/ 179 h 995"/>
                  <a:gd name="T22" fmla="*/ 352 w 2880"/>
                  <a:gd name="T23" fmla="*/ 179 h 995"/>
                  <a:gd name="T24" fmla="*/ 329 w 2880"/>
                  <a:gd name="T25" fmla="*/ 180 h 995"/>
                  <a:gd name="T26" fmla="*/ 306 w 2880"/>
                  <a:gd name="T27" fmla="*/ 181 h 995"/>
                  <a:gd name="T28" fmla="*/ 276 w 2880"/>
                  <a:gd name="T29" fmla="*/ 182 h 995"/>
                  <a:gd name="T30" fmla="*/ 246 w 2880"/>
                  <a:gd name="T31" fmla="*/ 182 h 995"/>
                  <a:gd name="T32" fmla="*/ 29 w 2880"/>
                  <a:gd name="T33" fmla="*/ 199 h 995"/>
                  <a:gd name="T34" fmla="*/ 22 w 2880"/>
                  <a:gd name="T35" fmla="*/ 199 h 995"/>
                  <a:gd name="T36" fmla="*/ 18 w 2880"/>
                  <a:gd name="T37" fmla="*/ 199 h 995"/>
                  <a:gd name="T38" fmla="*/ 15 w 2880"/>
                  <a:gd name="T39" fmla="*/ 197 h 995"/>
                  <a:gd name="T40" fmla="*/ 14 w 2880"/>
                  <a:gd name="T41" fmla="*/ 194 h 995"/>
                  <a:gd name="T42" fmla="*/ 13 w 2880"/>
                  <a:gd name="T43" fmla="*/ 190 h 995"/>
                  <a:gd name="T44" fmla="*/ 1 w 2880"/>
                  <a:gd name="T45" fmla="*/ 92 h 995"/>
                  <a:gd name="T46" fmla="*/ 0 w 2880"/>
                  <a:gd name="T47" fmla="*/ 73 h 995"/>
                  <a:gd name="T48" fmla="*/ 1 w 2880"/>
                  <a:gd name="T49" fmla="*/ 54 h 995"/>
                  <a:gd name="T50" fmla="*/ 1 w 2880"/>
                  <a:gd name="T51" fmla="*/ 37 h 995"/>
                  <a:gd name="T52" fmla="*/ 0 w 2880"/>
                  <a:gd name="T53" fmla="*/ 23 h 995"/>
                  <a:gd name="T54" fmla="*/ 3 w 2880"/>
                  <a:gd name="T55" fmla="*/ 12 h 995"/>
                  <a:gd name="T56" fmla="*/ 19 w 2880"/>
                  <a:gd name="T57" fmla="*/ 7 h 995"/>
                  <a:gd name="T58" fmla="*/ 36 w 2880"/>
                  <a:gd name="T59" fmla="*/ 4 h 995"/>
                  <a:gd name="T60" fmla="*/ 52 w 2880"/>
                  <a:gd name="T61" fmla="*/ 4 h 995"/>
                  <a:gd name="T62" fmla="*/ 69 w 2880"/>
                  <a:gd name="T63" fmla="*/ 4 h 995"/>
                  <a:gd name="T64" fmla="*/ 86 w 2880"/>
                  <a:gd name="T65" fmla="*/ 4 h 995"/>
                  <a:gd name="T66" fmla="*/ 107 w 2880"/>
                  <a:gd name="T67" fmla="*/ 2 h 995"/>
                  <a:gd name="T68" fmla="*/ 133 w 2880"/>
                  <a:gd name="T69" fmla="*/ 3 h 995"/>
                  <a:gd name="T70" fmla="*/ 150 w 2880"/>
                  <a:gd name="T71" fmla="*/ 3 h 995"/>
                  <a:gd name="T72" fmla="*/ 168 w 2880"/>
                  <a:gd name="T73" fmla="*/ 1 h 995"/>
                  <a:gd name="T74" fmla="*/ 192 w 2880"/>
                  <a:gd name="T75" fmla="*/ 2 h 995"/>
                  <a:gd name="T76" fmla="*/ 228 w 2880"/>
                  <a:gd name="T77" fmla="*/ 3 h 995"/>
                  <a:gd name="T78" fmla="*/ 255 w 2880"/>
                  <a:gd name="T79" fmla="*/ 1 h 995"/>
                  <a:gd name="T80" fmla="*/ 284 w 2880"/>
                  <a:gd name="T81" fmla="*/ 3 h 995"/>
                  <a:gd name="T82" fmla="*/ 308 w 2880"/>
                  <a:gd name="T83" fmla="*/ 2 h 995"/>
                  <a:gd name="T84" fmla="*/ 342 w 2880"/>
                  <a:gd name="T85" fmla="*/ 1 h 995"/>
                  <a:gd name="T86" fmla="*/ 366 w 2880"/>
                  <a:gd name="T87" fmla="*/ 0 h 995"/>
                  <a:gd name="T88" fmla="*/ 383 w 2880"/>
                  <a:gd name="T89" fmla="*/ 0 h 995"/>
                  <a:gd name="T90" fmla="*/ 399 w 2880"/>
                  <a:gd name="T91" fmla="*/ 0 h 995"/>
                  <a:gd name="T92" fmla="*/ 416 w 2880"/>
                  <a:gd name="T93" fmla="*/ 1 h 995"/>
                  <a:gd name="T94" fmla="*/ 432 w 2880"/>
                  <a:gd name="T95" fmla="*/ 3 h 995"/>
                  <a:gd name="T96" fmla="*/ 443 w 2880"/>
                  <a:gd name="T97" fmla="*/ 3 h 995"/>
                  <a:gd name="T98" fmla="*/ 453 w 2880"/>
                  <a:gd name="T99" fmla="*/ 3 h 995"/>
                  <a:gd name="T100" fmla="*/ 463 w 2880"/>
                  <a:gd name="T101" fmla="*/ 3 h 995"/>
                  <a:gd name="T102" fmla="*/ 472 w 2880"/>
                  <a:gd name="T103" fmla="*/ 4 h 995"/>
                  <a:gd name="T104" fmla="*/ 480 w 2880"/>
                  <a:gd name="T105" fmla="*/ 7 h 995"/>
                  <a:gd name="T106" fmla="*/ 494 w 2880"/>
                  <a:gd name="T107" fmla="*/ 5 h 995"/>
                  <a:gd name="T108" fmla="*/ 507 w 2880"/>
                  <a:gd name="T109" fmla="*/ 15 h 995"/>
                  <a:gd name="T110" fmla="*/ 527 w 2880"/>
                  <a:gd name="T111" fmla="*/ 33 h 99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880"/>
                  <a:gd name="T169" fmla="*/ 0 h 995"/>
                  <a:gd name="T170" fmla="*/ 2880 w 2880"/>
                  <a:gd name="T171" fmla="*/ 995 h 99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880" h="995">
                    <a:moveTo>
                      <a:pt x="2829" y="393"/>
                    </a:moveTo>
                    <a:lnTo>
                      <a:pt x="2840" y="405"/>
                    </a:lnTo>
                    <a:lnTo>
                      <a:pt x="2848" y="416"/>
                    </a:lnTo>
                    <a:lnTo>
                      <a:pt x="2855" y="426"/>
                    </a:lnTo>
                    <a:lnTo>
                      <a:pt x="2862" y="434"/>
                    </a:lnTo>
                    <a:lnTo>
                      <a:pt x="2867" y="441"/>
                    </a:lnTo>
                    <a:lnTo>
                      <a:pt x="2872" y="449"/>
                    </a:lnTo>
                    <a:lnTo>
                      <a:pt x="2876" y="455"/>
                    </a:lnTo>
                    <a:lnTo>
                      <a:pt x="2878" y="459"/>
                    </a:lnTo>
                    <a:lnTo>
                      <a:pt x="2879" y="464"/>
                    </a:lnTo>
                    <a:lnTo>
                      <a:pt x="2880" y="469"/>
                    </a:lnTo>
                    <a:lnTo>
                      <a:pt x="2880" y="473"/>
                    </a:lnTo>
                    <a:lnTo>
                      <a:pt x="2880" y="476"/>
                    </a:lnTo>
                    <a:lnTo>
                      <a:pt x="2879" y="480"/>
                    </a:lnTo>
                    <a:lnTo>
                      <a:pt x="2877" y="483"/>
                    </a:lnTo>
                    <a:lnTo>
                      <a:pt x="2874" y="487"/>
                    </a:lnTo>
                    <a:lnTo>
                      <a:pt x="2871" y="491"/>
                    </a:lnTo>
                    <a:lnTo>
                      <a:pt x="2656" y="726"/>
                    </a:lnTo>
                    <a:lnTo>
                      <a:pt x="2625" y="761"/>
                    </a:lnTo>
                    <a:lnTo>
                      <a:pt x="2612" y="776"/>
                    </a:lnTo>
                    <a:lnTo>
                      <a:pt x="2510" y="918"/>
                    </a:lnTo>
                    <a:lnTo>
                      <a:pt x="2501" y="930"/>
                    </a:lnTo>
                    <a:lnTo>
                      <a:pt x="2493" y="933"/>
                    </a:lnTo>
                    <a:lnTo>
                      <a:pt x="2483" y="933"/>
                    </a:lnTo>
                    <a:lnTo>
                      <a:pt x="2345" y="918"/>
                    </a:lnTo>
                    <a:lnTo>
                      <a:pt x="2320" y="917"/>
                    </a:lnTo>
                    <a:lnTo>
                      <a:pt x="2295" y="917"/>
                    </a:lnTo>
                    <a:lnTo>
                      <a:pt x="2268" y="919"/>
                    </a:lnTo>
                    <a:lnTo>
                      <a:pt x="2243" y="921"/>
                    </a:lnTo>
                    <a:lnTo>
                      <a:pt x="2217" y="923"/>
                    </a:lnTo>
                    <a:lnTo>
                      <a:pt x="2191" y="924"/>
                    </a:lnTo>
                    <a:lnTo>
                      <a:pt x="2169" y="924"/>
                    </a:lnTo>
                    <a:lnTo>
                      <a:pt x="2145" y="921"/>
                    </a:lnTo>
                    <a:lnTo>
                      <a:pt x="2121" y="919"/>
                    </a:lnTo>
                    <a:lnTo>
                      <a:pt x="2098" y="917"/>
                    </a:lnTo>
                    <a:lnTo>
                      <a:pt x="2074" y="914"/>
                    </a:lnTo>
                    <a:lnTo>
                      <a:pt x="2050" y="911"/>
                    </a:lnTo>
                    <a:lnTo>
                      <a:pt x="2027" y="907"/>
                    </a:lnTo>
                    <a:lnTo>
                      <a:pt x="2003" y="903"/>
                    </a:lnTo>
                    <a:lnTo>
                      <a:pt x="1979" y="901"/>
                    </a:lnTo>
                    <a:lnTo>
                      <a:pt x="1956" y="899"/>
                    </a:lnTo>
                    <a:lnTo>
                      <a:pt x="1932" y="897"/>
                    </a:lnTo>
                    <a:lnTo>
                      <a:pt x="1903" y="896"/>
                    </a:lnTo>
                    <a:lnTo>
                      <a:pt x="1875" y="896"/>
                    </a:lnTo>
                    <a:lnTo>
                      <a:pt x="1846" y="895"/>
                    </a:lnTo>
                    <a:lnTo>
                      <a:pt x="1817" y="895"/>
                    </a:lnTo>
                    <a:lnTo>
                      <a:pt x="1788" y="896"/>
                    </a:lnTo>
                    <a:lnTo>
                      <a:pt x="1759" y="896"/>
                    </a:lnTo>
                    <a:lnTo>
                      <a:pt x="1731" y="897"/>
                    </a:lnTo>
                    <a:lnTo>
                      <a:pt x="1702" y="897"/>
                    </a:lnTo>
                    <a:lnTo>
                      <a:pt x="1673" y="899"/>
                    </a:lnTo>
                    <a:lnTo>
                      <a:pt x="1644" y="900"/>
                    </a:lnTo>
                    <a:lnTo>
                      <a:pt x="1615" y="901"/>
                    </a:lnTo>
                    <a:lnTo>
                      <a:pt x="1586" y="902"/>
                    </a:lnTo>
                    <a:lnTo>
                      <a:pt x="1558" y="903"/>
                    </a:lnTo>
                    <a:lnTo>
                      <a:pt x="1529" y="905"/>
                    </a:lnTo>
                    <a:lnTo>
                      <a:pt x="1492" y="906"/>
                    </a:lnTo>
                    <a:lnTo>
                      <a:pt x="1453" y="907"/>
                    </a:lnTo>
                    <a:lnTo>
                      <a:pt x="1416" y="907"/>
                    </a:lnTo>
                    <a:lnTo>
                      <a:pt x="1378" y="908"/>
                    </a:lnTo>
                    <a:lnTo>
                      <a:pt x="1340" y="908"/>
                    </a:lnTo>
                    <a:lnTo>
                      <a:pt x="1303" y="909"/>
                    </a:lnTo>
                    <a:lnTo>
                      <a:pt x="1266" y="909"/>
                    </a:lnTo>
                    <a:lnTo>
                      <a:pt x="1228" y="911"/>
                    </a:lnTo>
                    <a:lnTo>
                      <a:pt x="1190" y="912"/>
                    </a:lnTo>
                    <a:lnTo>
                      <a:pt x="1153" y="914"/>
                    </a:lnTo>
                    <a:lnTo>
                      <a:pt x="1116" y="917"/>
                    </a:lnTo>
                    <a:lnTo>
                      <a:pt x="146" y="993"/>
                    </a:lnTo>
                    <a:lnTo>
                      <a:pt x="136" y="993"/>
                    </a:lnTo>
                    <a:lnTo>
                      <a:pt x="127" y="995"/>
                    </a:lnTo>
                    <a:lnTo>
                      <a:pt x="120" y="995"/>
                    </a:lnTo>
                    <a:lnTo>
                      <a:pt x="112" y="995"/>
                    </a:lnTo>
                    <a:lnTo>
                      <a:pt x="105" y="995"/>
                    </a:lnTo>
                    <a:lnTo>
                      <a:pt x="99" y="995"/>
                    </a:lnTo>
                    <a:lnTo>
                      <a:pt x="94" y="993"/>
                    </a:lnTo>
                    <a:lnTo>
                      <a:pt x="90" y="993"/>
                    </a:lnTo>
                    <a:lnTo>
                      <a:pt x="85" y="992"/>
                    </a:lnTo>
                    <a:lnTo>
                      <a:pt x="81" y="990"/>
                    </a:lnTo>
                    <a:lnTo>
                      <a:pt x="79" y="989"/>
                    </a:lnTo>
                    <a:lnTo>
                      <a:pt x="76" y="986"/>
                    </a:lnTo>
                    <a:lnTo>
                      <a:pt x="74" y="983"/>
                    </a:lnTo>
                    <a:lnTo>
                      <a:pt x="72" y="980"/>
                    </a:lnTo>
                    <a:lnTo>
                      <a:pt x="69" y="977"/>
                    </a:lnTo>
                    <a:lnTo>
                      <a:pt x="68" y="972"/>
                    </a:lnTo>
                    <a:lnTo>
                      <a:pt x="67" y="967"/>
                    </a:lnTo>
                    <a:lnTo>
                      <a:pt x="66" y="962"/>
                    </a:lnTo>
                    <a:lnTo>
                      <a:pt x="66" y="956"/>
                    </a:lnTo>
                    <a:lnTo>
                      <a:pt x="64" y="950"/>
                    </a:lnTo>
                    <a:lnTo>
                      <a:pt x="10" y="529"/>
                    </a:lnTo>
                    <a:lnTo>
                      <a:pt x="8" y="506"/>
                    </a:lnTo>
                    <a:lnTo>
                      <a:pt x="7" y="483"/>
                    </a:lnTo>
                    <a:lnTo>
                      <a:pt x="4" y="461"/>
                    </a:lnTo>
                    <a:lnTo>
                      <a:pt x="3" y="437"/>
                    </a:lnTo>
                    <a:lnTo>
                      <a:pt x="3" y="413"/>
                    </a:lnTo>
                    <a:lnTo>
                      <a:pt x="3" y="390"/>
                    </a:lnTo>
                    <a:lnTo>
                      <a:pt x="2" y="366"/>
                    </a:lnTo>
                    <a:lnTo>
                      <a:pt x="3" y="342"/>
                    </a:lnTo>
                    <a:lnTo>
                      <a:pt x="3" y="318"/>
                    </a:lnTo>
                    <a:lnTo>
                      <a:pt x="3" y="295"/>
                    </a:lnTo>
                    <a:lnTo>
                      <a:pt x="3" y="271"/>
                    </a:lnTo>
                    <a:lnTo>
                      <a:pt x="4" y="248"/>
                    </a:lnTo>
                    <a:lnTo>
                      <a:pt x="4" y="224"/>
                    </a:lnTo>
                    <a:lnTo>
                      <a:pt x="4" y="201"/>
                    </a:lnTo>
                    <a:lnTo>
                      <a:pt x="4" y="186"/>
                    </a:lnTo>
                    <a:lnTo>
                      <a:pt x="2" y="169"/>
                    </a:lnTo>
                    <a:lnTo>
                      <a:pt x="1" y="152"/>
                    </a:lnTo>
                    <a:lnTo>
                      <a:pt x="0" y="134"/>
                    </a:lnTo>
                    <a:lnTo>
                      <a:pt x="0" y="116"/>
                    </a:lnTo>
                    <a:lnTo>
                      <a:pt x="0" y="99"/>
                    </a:lnTo>
                    <a:lnTo>
                      <a:pt x="3" y="83"/>
                    </a:lnTo>
                    <a:lnTo>
                      <a:pt x="8" y="68"/>
                    </a:lnTo>
                    <a:lnTo>
                      <a:pt x="16" y="59"/>
                    </a:lnTo>
                    <a:lnTo>
                      <a:pt x="30" y="54"/>
                    </a:lnTo>
                    <a:lnTo>
                      <a:pt x="51" y="47"/>
                    </a:lnTo>
                    <a:lnTo>
                      <a:pt x="73" y="41"/>
                    </a:lnTo>
                    <a:lnTo>
                      <a:pt x="94" y="35"/>
                    </a:lnTo>
                    <a:lnTo>
                      <a:pt x="116" y="30"/>
                    </a:lnTo>
                    <a:lnTo>
                      <a:pt x="138" y="26"/>
                    </a:lnTo>
                    <a:lnTo>
                      <a:pt x="158" y="24"/>
                    </a:lnTo>
                    <a:lnTo>
                      <a:pt x="180" y="21"/>
                    </a:lnTo>
                    <a:lnTo>
                      <a:pt x="200" y="20"/>
                    </a:lnTo>
                    <a:lnTo>
                      <a:pt x="220" y="19"/>
                    </a:lnTo>
                    <a:lnTo>
                      <a:pt x="241" y="18"/>
                    </a:lnTo>
                    <a:lnTo>
                      <a:pt x="262" y="18"/>
                    </a:lnTo>
                    <a:lnTo>
                      <a:pt x="283" y="18"/>
                    </a:lnTo>
                    <a:lnTo>
                      <a:pt x="303" y="18"/>
                    </a:lnTo>
                    <a:lnTo>
                      <a:pt x="325" y="19"/>
                    </a:lnTo>
                    <a:lnTo>
                      <a:pt x="345" y="19"/>
                    </a:lnTo>
                    <a:lnTo>
                      <a:pt x="367" y="20"/>
                    </a:lnTo>
                    <a:lnTo>
                      <a:pt x="387" y="20"/>
                    </a:lnTo>
                    <a:lnTo>
                      <a:pt x="409" y="21"/>
                    </a:lnTo>
                    <a:lnTo>
                      <a:pt x="432" y="21"/>
                    </a:lnTo>
                    <a:lnTo>
                      <a:pt x="453" y="21"/>
                    </a:lnTo>
                    <a:lnTo>
                      <a:pt x="480" y="19"/>
                    </a:lnTo>
                    <a:lnTo>
                      <a:pt x="506" y="14"/>
                    </a:lnTo>
                    <a:lnTo>
                      <a:pt x="533" y="9"/>
                    </a:lnTo>
                    <a:lnTo>
                      <a:pt x="559" y="7"/>
                    </a:lnTo>
                    <a:lnTo>
                      <a:pt x="594" y="9"/>
                    </a:lnTo>
                    <a:lnTo>
                      <a:pt x="630" y="13"/>
                    </a:lnTo>
                    <a:lnTo>
                      <a:pt x="665" y="17"/>
                    </a:lnTo>
                    <a:lnTo>
                      <a:pt x="686" y="17"/>
                    </a:lnTo>
                    <a:lnTo>
                      <a:pt x="709" y="17"/>
                    </a:lnTo>
                    <a:lnTo>
                      <a:pt x="731" y="15"/>
                    </a:lnTo>
                    <a:lnTo>
                      <a:pt x="752" y="14"/>
                    </a:lnTo>
                    <a:lnTo>
                      <a:pt x="774" y="12"/>
                    </a:lnTo>
                    <a:lnTo>
                      <a:pt x="795" y="9"/>
                    </a:lnTo>
                    <a:lnTo>
                      <a:pt x="817" y="8"/>
                    </a:lnTo>
                    <a:lnTo>
                      <a:pt x="839" y="6"/>
                    </a:lnTo>
                    <a:lnTo>
                      <a:pt x="861" y="5"/>
                    </a:lnTo>
                    <a:lnTo>
                      <a:pt x="883" y="5"/>
                    </a:lnTo>
                    <a:lnTo>
                      <a:pt x="905" y="5"/>
                    </a:lnTo>
                    <a:lnTo>
                      <a:pt x="962" y="8"/>
                    </a:lnTo>
                    <a:lnTo>
                      <a:pt x="1020" y="14"/>
                    </a:lnTo>
                    <a:lnTo>
                      <a:pt x="1078" y="19"/>
                    </a:lnTo>
                    <a:lnTo>
                      <a:pt x="1105" y="19"/>
                    </a:lnTo>
                    <a:lnTo>
                      <a:pt x="1139" y="14"/>
                    </a:lnTo>
                    <a:lnTo>
                      <a:pt x="1172" y="9"/>
                    </a:lnTo>
                    <a:lnTo>
                      <a:pt x="1202" y="7"/>
                    </a:lnTo>
                    <a:lnTo>
                      <a:pt x="1238" y="6"/>
                    </a:lnTo>
                    <a:lnTo>
                      <a:pt x="1274" y="7"/>
                    </a:lnTo>
                    <a:lnTo>
                      <a:pt x="1310" y="7"/>
                    </a:lnTo>
                    <a:lnTo>
                      <a:pt x="1346" y="9"/>
                    </a:lnTo>
                    <a:lnTo>
                      <a:pt x="1382" y="11"/>
                    </a:lnTo>
                    <a:lnTo>
                      <a:pt x="1418" y="13"/>
                    </a:lnTo>
                    <a:lnTo>
                      <a:pt x="1454" y="14"/>
                    </a:lnTo>
                    <a:lnTo>
                      <a:pt x="1490" y="14"/>
                    </a:lnTo>
                    <a:lnTo>
                      <a:pt x="1514" y="12"/>
                    </a:lnTo>
                    <a:lnTo>
                      <a:pt x="1538" y="8"/>
                    </a:lnTo>
                    <a:lnTo>
                      <a:pt x="1562" y="5"/>
                    </a:lnTo>
                    <a:lnTo>
                      <a:pt x="1586" y="2"/>
                    </a:lnTo>
                    <a:lnTo>
                      <a:pt x="1648" y="2"/>
                    </a:lnTo>
                    <a:lnTo>
                      <a:pt x="1708" y="3"/>
                    </a:lnTo>
                    <a:lnTo>
                      <a:pt x="1769" y="2"/>
                    </a:lnTo>
                    <a:lnTo>
                      <a:pt x="1789" y="1"/>
                    </a:lnTo>
                    <a:lnTo>
                      <a:pt x="1810" y="1"/>
                    </a:lnTo>
                    <a:lnTo>
                      <a:pt x="1830" y="1"/>
                    </a:lnTo>
                    <a:lnTo>
                      <a:pt x="1851" y="0"/>
                    </a:lnTo>
                    <a:lnTo>
                      <a:pt x="1872" y="0"/>
                    </a:lnTo>
                    <a:lnTo>
                      <a:pt x="1893" y="0"/>
                    </a:lnTo>
                    <a:lnTo>
                      <a:pt x="1913" y="1"/>
                    </a:lnTo>
                    <a:lnTo>
                      <a:pt x="1935" y="1"/>
                    </a:lnTo>
                    <a:lnTo>
                      <a:pt x="1955" y="1"/>
                    </a:lnTo>
                    <a:lnTo>
                      <a:pt x="1975" y="2"/>
                    </a:lnTo>
                    <a:lnTo>
                      <a:pt x="1997" y="2"/>
                    </a:lnTo>
                    <a:lnTo>
                      <a:pt x="2017" y="3"/>
                    </a:lnTo>
                    <a:lnTo>
                      <a:pt x="2038" y="5"/>
                    </a:lnTo>
                    <a:lnTo>
                      <a:pt x="2059" y="6"/>
                    </a:lnTo>
                    <a:lnTo>
                      <a:pt x="2080" y="7"/>
                    </a:lnTo>
                    <a:lnTo>
                      <a:pt x="2100" y="8"/>
                    </a:lnTo>
                    <a:lnTo>
                      <a:pt x="2121" y="9"/>
                    </a:lnTo>
                    <a:lnTo>
                      <a:pt x="2141" y="11"/>
                    </a:lnTo>
                    <a:lnTo>
                      <a:pt x="2161" y="13"/>
                    </a:lnTo>
                    <a:lnTo>
                      <a:pt x="2182" y="14"/>
                    </a:lnTo>
                    <a:lnTo>
                      <a:pt x="2193" y="15"/>
                    </a:lnTo>
                    <a:lnTo>
                      <a:pt x="2205" y="15"/>
                    </a:lnTo>
                    <a:lnTo>
                      <a:pt x="2215" y="15"/>
                    </a:lnTo>
                    <a:lnTo>
                      <a:pt x="2227" y="14"/>
                    </a:lnTo>
                    <a:lnTo>
                      <a:pt x="2241" y="14"/>
                    </a:lnTo>
                    <a:lnTo>
                      <a:pt x="2253" y="13"/>
                    </a:lnTo>
                    <a:lnTo>
                      <a:pt x="2266" y="13"/>
                    </a:lnTo>
                    <a:lnTo>
                      <a:pt x="2278" y="12"/>
                    </a:lnTo>
                    <a:lnTo>
                      <a:pt x="2291" y="12"/>
                    </a:lnTo>
                    <a:lnTo>
                      <a:pt x="2303" y="12"/>
                    </a:lnTo>
                    <a:lnTo>
                      <a:pt x="2315" y="13"/>
                    </a:lnTo>
                    <a:lnTo>
                      <a:pt x="2327" y="14"/>
                    </a:lnTo>
                    <a:lnTo>
                      <a:pt x="2339" y="15"/>
                    </a:lnTo>
                    <a:lnTo>
                      <a:pt x="2351" y="18"/>
                    </a:lnTo>
                    <a:lnTo>
                      <a:pt x="2362" y="21"/>
                    </a:lnTo>
                    <a:lnTo>
                      <a:pt x="2372" y="26"/>
                    </a:lnTo>
                    <a:lnTo>
                      <a:pt x="2382" y="31"/>
                    </a:lnTo>
                    <a:lnTo>
                      <a:pt x="2392" y="36"/>
                    </a:lnTo>
                    <a:lnTo>
                      <a:pt x="2402" y="36"/>
                    </a:lnTo>
                    <a:lnTo>
                      <a:pt x="2412" y="32"/>
                    </a:lnTo>
                    <a:lnTo>
                      <a:pt x="2432" y="26"/>
                    </a:lnTo>
                    <a:lnTo>
                      <a:pt x="2450" y="21"/>
                    </a:lnTo>
                    <a:lnTo>
                      <a:pt x="2470" y="23"/>
                    </a:lnTo>
                    <a:lnTo>
                      <a:pt x="2480" y="26"/>
                    </a:lnTo>
                    <a:lnTo>
                      <a:pt x="2488" y="32"/>
                    </a:lnTo>
                    <a:lnTo>
                      <a:pt x="2508" y="51"/>
                    </a:lnTo>
                    <a:lnTo>
                      <a:pt x="2534" y="73"/>
                    </a:lnTo>
                    <a:lnTo>
                      <a:pt x="2561" y="96"/>
                    </a:lnTo>
                    <a:lnTo>
                      <a:pt x="2589" y="120"/>
                    </a:lnTo>
                    <a:lnTo>
                      <a:pt x="2614" y="143"/>
                    </a:lnTo>
                    <a:lnTo>
                      <a:pt x="2637" y="163"/>
                    </a:lnTo>
                    <a:lnTo>
                      <a:pt x="2654" y="181"/>
                    </a:lnTo>
                    <a:lnTo>
                      <a:pt x="2829" y="393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Text Box 110"/>
              <p:cNvSpPr txBox="1">
                <a:spLocks noChangeArrowheads="1"/>
              </p:cNvSpPr>
              <p:nvPr/>
            </p:nvSpPr>
            <p:spPr bwMode="auto">
              <a:xfrm>
                <a:off x="3442" y="2833"/>
                <a:ext cx="510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393" tIns="43196" rIns="86393" bIns="43196" anchor="ctr" anchorCtr="1">
                <a:spAutoFit/>
              </a:bodyPr>
              <a:lstStyle/>
              <a:p>
                <a:pPr algn="ctr" defTabSz="863600" eaLnBrk="0" hangingPunct="0"/>
                <a:r>
                  <a:rPr lang="en-GB" altLang="ru-RU" sz="1500"/>
                  <a:t>Quality</a:t>
                </a:r>
              </a:p>
            </p:txBody>
          </p:sp>
        </p:grpSp>
      </p:grp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"/>
          <p:cNvGrpSpPr>
            <a:grpSpLocks/>
          </p:cNvGrpSpPr>
          <p:nvPr/>
        </p:nvGrpSpPr>
        <p:grpSpPr bwMode="auto">
          <a:xfrm>
            <a:off x="1563688" y="765175"/>
            <a:ext cx="8107362" cy="4743450"/>
            <a:chOff x="280" y="1064"/>
            <a:chExt cx="5107" cy="2988"/>
          </a:xfrm>
        </p:grpSpPr>
        <p:sp>
          <p:nvSpPr>
            <p:cNvPr id="373763" name="Rectangle 3"/>
            <p:cNvSpPr>
              <a:spLocks noChangeArrowheads="1"/>
            </p:cNvSpPr>
            <p:nvPr/>
          </p:nvSpPr>
          <p:spPr bwMode="auto">
            <a:xfrm>
              <a:off x="2086" y="1064"/>
              <a:ext cx="1589" cy="601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4B4B4"/>
              </a:outerShdw>
            </a:effectLst>
          </p:spPr>
          <p:txBody>
            <a:bodyPr lIns="91431" tIns="45715" rIns="91431" bIns="45715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atin typeface="+mn-lt"/>
                </a:rPr>
                <a:t>Внеурочная деятельность</a:t>
              </a:r>
            </a:p>
          </p:txBody>
        </p:sp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1355" y="1822"/>
              <a:ext cx="3042" cy="1652"/>
              <a:chOff x="1355" y="1574"/>
              <a:chExt cx="3042" cy="1652"/>
            </a:xfrm>
          </p:grpSpPr>
          <p:sp>
            <p:nvSpPr>
              <p:cNvPr id="19465" name="AutoShape 5"/>
              <p:cNvSpPr>
                <a:spLocks noChangeArrowheads="1"/>
              </p:cNvSpPr>
              <p:nvPr/>
            </p:nvSpPr>
            <p:spPr bwMode="auto">
              <a:xfrm rot="5398070">
                <a:off x="2128" y="2174"/>
                <a:ext cx="1505" cy="478"/>
              </a:xfrm>
              <a:prstGeom prst="rightArrow">
                <a:avLst>
                  <a:gd name="adj1" fmla="val 47991"/>
                  <a:gd name="adj2" fmla="val 91380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  <p:sp>
            <p:nvSpPr>
              <p:cNvPr id="19466" name="AutoShape 6"/>
              <p:cNvSpPr>
                <a:spLocks noChangeArrowheads="1"/>
              </p:cNvSpPr>
              <p:nvPr/>
            </p:nvSpPr>
            <p:spPr bwMode="auto">
              <a:xfrm rot="3764117">
                <a:off x="3332" y="2161"/>
                <a:ext cx="1652" cy="478"/>
              </a:xfrm>
              <a:prstGeom prst="rightArrow">
                <a:avLst>
                  <a:gd name="adj1" fmla="val 47991"/>
                  <a:gd name="adj2" fmla="val 100306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  <p:sp>
            <p:nvSpPr>
              <p:cNvPr id="19467" name="AutoShape 7"/>
              <p:cNvSpPr>
                <a:spLocks noChangeArrowheads="1"/>
              </p:cNvSpPr>
              <p:nvPr/>
            </p:nvSpPr>
            <p:spPr bwMode="auto">
              <a:xfrm rot="7088064">
                <a:off x="777" y="2160"/>
                <a:ext cx="1633" cy="478"/>
              </a:xfrm>
              <a:prstGeom prst="rightArrow">
                <a:avLst>
                  <a:gd name="adj1" fmla="val 47991"/>
                  <a:gd name="adj2" fmla="val 99152"/>
                </a:avLst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/>
                <a:endParaRPr lang="ru-RU" altLang="ru-RU" sz="2000"/>
              </a:p>
            </p:txBody>
          </p:sp>
        </p:grpSp>
        <p:grpSp>
          <p:nvGrpSpPr>
            <p:cNvPr id="19461" name="Group 8"/>
            <p:cNvGrpSpPr>
              <a:grpSpLocks/>
            </p:cNvGrpSpPr>
            <p:nvPr/>
          </p:nvGrpSpPr>
          <p:grpSpPr bwMode="auto">
            <a:xfrm>
              <a:off x="280" y="3414"/>
              <a:ext cx="5107" cy="638"/>
              <a:chOff x="280" y="3206"/>
              <a:chExt cx="5107" cy="638"/>
            </a:xfrm>
          </p:grpSpPr>
          <p:sp>
            <p:nvSpPr>
              <p:cNvPr id="373769" name="Rectangle 9"/>
              <p:cNvSpPr>
                <a:spLocks noChangeArrowheads="1"/>
              </p:cNvSpPr>
              <p:nvPr/>
            </p:nvSpPr>
            <p:spPr bwMode="auto">
              <a:xfrm>
                <a:off x="280" y="3206"/>
                <a:ext cx="1422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dirty="0">
                    <a:latin typeface="+mn-lt"/>
                    <a:hlinkClick r:id="rId3" action="ppaction://hlinksldjump"/>
                  </a:rPr>
                  <a:t>культурно-досуговый</a:t>
                </a:r>
                <a:endParaRPr lang="de-DE" sz="2400" dirty="0"/>
              </a:p>
            </p:txBody>
          </p:sp>
          <p:sp>
            <p:nvSpPr>
              <p:cNvPr id="373770" name="Rectangle 10"/>
              <p:cNvSpPr>
                <a:spLocks noChangeArrowheads="1"/>
              </p:cNvSpPr>
              <p:nvPr/>
            </p:nvSpPr>
            <p:spPr bwMode="auto">
              <a:xfrm>
                <a:off x="2086" y="3276"/>
                <a:ext cx="1589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+mn-lt"/>
                    <a:hlinkClick r:id="rId4" action="ppaction://hlinksldjump"/>
                  </a:rPr>
                  <a:t>учебно-исследовательский</a:t>
                </a:r>
                <a:endParaRPr lang="de-DE" sz="2000" dirty="0"/>
              </a:p>
            </p:txBody>
          </p:sp>
          <p:sp>
            <p:nvSpPr>
              <p:cNvPr id="373771" name="Rectangle 11"/>
              <p:cNvSpPr>
                <a:spLocks noChangeArrowheads="1"/>
              </p:cNvSpPr>
              <p:nvPr/>
            </p:nvSpPr>
            <p:spPr bwMode="auto">
              <a:xfrm>
                <a:off x="3965" y="3276"/>
                <a:ext cx="1422" cy="568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B4B4B4"/>
                </a:outerShdw>
              </a:effectLst>
            </p:spPr>
            <p:txBody>
              <a:bodyPr lIns="91431" tIns="45715" rIns="91431" bIns="45715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dirty="0">
                    <a:latin typeface="+mn-lt"/>
                    <a:hlinkClick r:id="rId5" action="ppaction://hlinksldjump"/>
                  </a:rPr>
                  <a:t>успех ученика</a:t>
                </a:r>
                <a:endParaRPr lang="de-DE" sz="2400" dirty="0"/>
              </a:p>
            </p:txBody>
          </p:sp>
        </p:grpSp>
      </p:grpSp>
      <p:pic>
        <p:nvPicPr>
          <p:cNvPr id="19458" name="Рисунок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64800" y="117475"/>
            <a:ext cx="1397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423863" y="568325"/>
            <a:ext cx="300196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формирование</a:t>
            </a:r>
          </a:p>
          <a:p>
            <a:r>
              <a:rPr lang="ru-RU" sz="2800">
                <a:latin typeface="Calibri" pitchFamily="34" charset="0"/>
              </a:rPr>
              <a:t>коммуникативных умений и навыков,</a:t>
            </a:r>
          </a:p>
          <a:p>
            <a:r>
              <a:rPr lang="ru-RU" sz="2800">
                <a:latin typeface="Calibri" pitchFamily="34" charset="0"/>
              </a:rPr>
              <a:t>целенаправленное развитие организованных умений и навыков и вовлечение учащихся в художественную самодеятельность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05613" y="1866900"/>
            <a:ext cx="51387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Праздники и представления, имитирующие аутентичные празднования в Великобритании и США</a:t>
            </a:r>
          </a:p>
          <a:p>
            <a:r>
              <a:rPr lang="ru-RU" sz="2000">
                <a:latin typeface="Calibri" pitchFamily="34" charset="0"/>
              </a:rPr>
              <a:t>Инсценированные песни</a:t>
            </a:r>
          </a:p>
          <a:p>
            <a:r>
              <a:rPr lang="ru-RU" sz="2000">
                <a:latin typeface="Calibri" pitchFamily="34" charset="0"/>
              </a:rPr>
              <a:t>День английского языка</a:t>
            </a:r>
          </a:p>
          <a:p>
            <a:r>
              <a:rPr lang="ru-RU" sz="2000">
                <a:latin typeface="Calibri" pitchFamily="34" charset="0"/>
              </a:rPr>
              <a:t>Акция «В мире мудрых мыслей</a:t>
            </a:r>
          </a:p>
          <a:p>
            <a:r>
              <a:rPr lang="ru-RU" sz="2000">
                <a:latin typeface="Calibri" pitchFamily="34" charset="0"/>
              </a:rPr>
              <a:t>Выпуск стенгазет, постеров к праздникам и датам»</a:t>
            </a:r>
          </a:p>
          <a:p>
            <a:r>
              <a:rPr lang="ru-RU" sz="2000">
                <a:latin typeface="Calibri" pitchFamily="34" charset="0"/>
              </a:rPr>
              <a:t>Детский лагерь «Английская деревня»</a:t>
            </a:r>
          </a:p>
          <a:p>
            <a:endParaRPr lang="ru-RU">
              <a:latin typeface="Calibri" pitchFamily="34" charset="0"/>
            </a:endParaRPr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3830638" y="1568450"/>
            <a:ext cx="2686050" cy="3022600"/>
            <a:chOff x="1920" y="2592"/>
            <a:chExt cx="751" cy="892"/>
          </a:xfrm>
        </p:grpSpPr>
        <p:grpSp>
          <p:nvGrpSpPr>
            <p:cNvPr id="21511" name="Group 101"/>
            <p:cNvGrpSpPr>
              <a:grpSpLocks/>
            </p:cNvGrpSpPr>
            <p:nvPr/>
          </p:nvGrpSpPr>
          <p:grpSpPr bwMode="auto">
            <a:xfrm rot="92133">
              <a:off x="1920" y="2592"/>
              <a:ext cx="751" cy="892"/>
              <a:chOff x="1920" y="2592"/>
              <a:chExt cx="751" cy="892"/>
            </a:xfrm>
          </p:grpSpPr>
          <p:sp>
            <p:nvSpPr>
              <p:cNvPr id="21513" name="Freeform 102"/>
              <p:cNvSpPr>
                <a:spLocks/>
              </p:cNvSpPr>
              <p:nvPr/>
            </p:nvSpPr>
            <p:spPr bwMode="auto">
              <a:xfrm>
                <a:off x="1920" y="2592"/>
                <a:ext cx="751" cy="759"/>
              </a:xfrm>
              <a:custGeom>
                <a:avLst/>
                <a:gdLst>
                  <a:gd name="T0" fmla="*/ 33 w 3758"/>
                  <a:gd name="T1" fmla="*/ 131 h 3793"/>
                  <a:gd name="T2" fmla="*/ 89 w 3758"/>
                  <a:gd name="T3" fmla="*/ 127 h 3793"/>
                  <a:gd name="T4" fmla="*/ 333 w 3758"/>
                  <a:gd name="T5" fmla="*/ 120 h 3793"/>
                  <a:gd name="T6" fmla="*/ 391 w 3758"/>
                  <a:gd name="T7" fmla="*/ 118 h 3793"/>
                  <a:gd name="T8" fmla="*/ 472 w 3758"/>
                  <a:gd name="T9" fmla="*/ 109 h 3793"/>
                  <a:gd name="T10" fmla="*/ 548 w 3758"/>
                  <a:gd name="T11" fmla="*/ 104 h 3793"/>
                  <a:gd name="T12" fmla="*/ 579 w 3758"/>
                  <a:gd name="T13" fmla="*/ 106 h 3793"/>
                  <a:gd name="T14" fmla="*/ 601 w 3758"/>
                  <a:gd name="T15" fmla="*/ 116 h 3793"/>
                  <a:gd name="T16" fmla="*/ 643 w 3758"/>
                  <a:gd name="T17" fmla="*/ 145 h 3793"/>
                  <a:gd name="T18" fmla="*/ 713 w 3758"/>
                  <a:gd name="T19" fmla="*/ 199 h 3793"/>
                  <a:gd name="T20" fmla="*/ 595 w 3758"/>
                  <a:gd name="T21" fmla="*/ 305 h 3793"/>
                  <a:gd name="T22" fmla="*/ 565 w 3758"/>
                  <a:gd name="T23" fmla="*/ 311 h 3793"/>
                  <a:gd name="T24" fmla="*/ 482 w 3758"/>
                  <a:gd name="T25" fmla="*/ 311 h 3793"/>
                  <a:gd name="T26" fmla="*/ 248 w 3758"/>
                  <a:gd name="T27" fmla="*/ 319 h 3793"/>
                  <a:gd name="T28" fmla="*/ 196 w 3758"/>
                  <a:gd name="T29" fmla="*/ 326 h 3793"/>
                  <a:gd name="T30" fmla="*/ 142 w 3758"/>
                  <a:gd name="T31" fmla="*/ 330 h 3793"/>
                  <a:gd name="T32" fmla="*/ 83 w 3758"/>
                  <a:gd name="T33" fmla="*/ 335 h 3793"/>
                  <a:gd name="T34" fmla="*/ 34 w 3758"/>
                  <a:gd name="T35" fmla="*/ 350 h 3793"/>
                  <a:gd name="T36" fmla="*/ 65 w 3758"/>
                  <a:gd name="T37" fmla="*/ 351 h 3793"/>
                  <a:gd name="T38" fmla="*/ 135 w 3758"/>
                  <a:gd name="T39" fmla="*/ 344 h 3793"/>
                  <a:gd name="T40" fmla="*/ 206 w 3758"/>
                  <a:gd name="T41" fmla="*/ 337 h 3793"/>
                  <a:gd name="T42" fmla="*/ 275 w 3758"/>
                  <a:gd name="T43" fmla="*/ 332 h 3793"/>
                  <a:gd name="T44" fmla="*/ 341 w 3758"/>
                  <a:gd name="T45" fmla="*/ 332 h 3793"/>
                  <a:gd name="T46" fmla="*/ 333 w 3758"/>
                  <a:gd name="T47" fmla="*/ 367 h 3793"/>
                  <a:gd name="T48" fmla="*/ 344 w 3758"/>
                  <a:gd name="T49" fmla="*/ 445 h 3793"/>
                  <a:gd name="T50" fmla="*/ 354 w 3758"/>
                  <a:gd name="T51" fmla="*/ 506 h 3793"/>
                  <a:gd name="T52" fmla="*/ 359 w 3758"/>
                  <a:gd name="T53" fmla="*/ 566 h 3793"/>
                  <a:gd name="T54" fmla="*/ 364 w 3758"/>
                  <a:gd name="T55" fmla="*/ 640 h 3793"/>
                  <a:gd name="T56" fmla="*/ 364 w 3758"/>
                  <a:gd name="T57" fmla="*/ 677 h 3793"/>
                  <a:gd name="T58" fmla="*/ 368 w 3758"/>
                  <a:gd name="T59" fmla="*/ 708 h 3793"/>
                  <a:gd name="T60" fmla="*/ 371 w 3758"/>
                  <a:gd name="T61" fmla="*/ 757 h 3793"/>
                  <a:gd name="T62" fmla="*/ 391 w 3758"/>
                  <a:gd name="T63" fmla="*/ 751 h 3793"/>
                  <a:gd name="T64" fmla="*/ 379 w 3758"/>
                  <a:gd name="T65" fmla="*/ 471 h 3793"/>
                  <a:gd name="T66" fmla="*/ 372 w 3758"/>
                  <a:gd name="T67" fmla="*/ 427 h 3793"/>
                  <a:gd name="T68" fmla="*/ 359 w 3758"/>
                  <a:gd name="T69" fmla="*/ 345 h 3793"/>
                  <a:gd name="T70" fmla="*/ 453 w 3758"/>
                  <a:gd name="T71" fmla="*/ 329 h 3793"/>
                  <a:gd name="T72" fmla="*/ 533 w 3758"/>
                  <a:gd name="T73" fmla="*/ 325 h 3793"/>
                  <a:gd name="T74" fmla="*/ 572 w 3758"/>
                  <a:gd name="T75" fmla="*/ 327 h 3793"/>
                  <a:gd name="T76" fmla="*/ 606 w 3758"/>
                  <a:gd name="T77" fmla="*/ 318 h 3793"/>
                  <a:gd name="T78" fmla="*/ 619 w 3758"/>
                  <a:gd name="T79" fmla="*/ 306 h 3793"/>
                  <a:gd name="T80" fmla="*/ 630 w 3758"/>
                  <a:gd name="T81" fmla="*/ 287 h 3793"/>
                  <a:gd name="T82" fmla="*/ 676 w 3758"/>
                  <a:gd name="T83" fmla="*/ 247 h 3793"/>
                  <a:gd name="T84" fmla="*/ 736 w 3758"/>
                  <a:gd name="T85" fmla="*/ 201 h 3793"/>
                  <a:gd name="T86" fmla="*/ 733 w 3758"/>
                  <a:gd name="T87" fmla="*/ 180 h 3793"/>
                  <a:gd name="T88" fmla="*/ 665 w 3758"/>
                  <a:gd name="T89" fmla="*/ 129 h 3793"/>
                  <a:gd name="T90" fmla="*/ 584 w 3758"/>
                  <a:gd name="T91" fmla="*/ 91 h 3793"/>
                  <a:gd name="T92" fmla="*/ 345 w 3758"/>
                  <a:gd name="T93" fmla="*/ 101 h 3793"/>
                  <a:gd name="T94" fmla="*/ 343 w 3758"/>
                  <a:gd name="T95" fmla="*/ 0 h 3793"/>
                  <a:gd name="T96" fmla="*/ 319 w 3758"/>
                  <a:gd name="T97" fmla="*/ 108 h 3793"/>
                  <a:gd name="T98" fmla="*/ 111 w 3758"/>
                  <a:gd name="T99" fmla="*/ 110 h 3793"/>
                  <a:gd name="T100" fmla="*/ 78 w 3758"/>
                  <a:gd name="T101" fmla="*/ 114 h 3793"/>
                  <a:gd name="T102" fmla="*/ 47 w 3758"/>
                  <a:gd name="T103" fmla="*/ 117 h 3793"/>
                  <a:gd name="T104" fmla="*/ 11 w 3758"/>
                  <a:gd name="T105" fmla="*/ 134 h 3793"/>
                  <a:gd name="T106" fmla="*/ 2 w 3758"/>
                  <a:gd name="T107" fmla="*/ 170 h 3793"/>
                  <a:gd name="T108" fmla="*/ 11 w 3758"/>
                  <a:gd name="T109" fmla="*/ 316 h 3793"/>
                  <a:gd name="T110" fmla="*/ 42 w 3758"/>
                  <a:gd name="T111" fmla="*/ 334 h 3793"/>
                  <a:gd name="T112" fmla="*/ 35 w 3758"/>
                  <a:gd name="T113" fmla="*/ 287 h 3793"/>
                  <a:gd name="T114" fmla="*/ 29 w 3758"/>
                  <a:gd name="T115" fmla="*/ 223 h 37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8"/>
                  <a:gd name="T175" fmla="*/ 0 h 3793"/>
                  <a:gd name="T176" fmla="*/ 3758 w 3758"/>
                  <a:gd name="T177" fmla="*/ 3793 h 37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8" h="3793">
                    <a:moveTo>
                      <a:pt x="149" y="735"/>
                    </a:moveTo>
                    <a:lnTo>
                      <a:pt x="150" y="718"/>
                    </a:lnTo>
                    <a:lnTo>
                      <a:pt x="151" y="704"/>
                    </a:lnTo>
                    <a:lnTo>
                      <a:pt x="152" y="692"/>
                    </a:lnTo>
                    <a:lnTo>
                      <a:pt x="153" y="682"/>
                    </a:lnTo>
                    <a:lnTo>
                      <a:pt x="155" y="674"/>
                    </a:lnTo>
                    <a:lnTo>
                      <a:pt x="157" y="668"/>
                    </a:lnTo>
                    <a:lnTo>
                      <a:pt x="159" y="663"/>
                    </a:lnTo>
                    <a:lnTo>
                      <a:pt x="163" y="659"/>
                    </a:lnTo>
                    <a:lnTo>
                      <a:pt x="167" y="657"/>
                    </a:lnTo>
                    <a:lnTo>
                      <a:pt x="170" y="656"/>
                    </a:lnTo>
                    <a:lnTo>
                      <a:pt x="175" y="654"/>
                    </a:lnTo>
                    <a:lnTo>
                      <a:pt x="181" y="654"/>
                    </a:lnTo>
                    <a:lnTo>
                      <a:pt x="306" y="650"/>
                    </a:lnTo>
                    <a:lnTo>
                      <a:pt x="330" y="648"/>
                    </a:lnTo>
                    <a:lnTo>
                      <a:pt x="353" y="646"/>
                    </a:lnTo>
                    <a:lnTo>
                      <a:pt x="377" y="644"/>
                    </a:lnTo>
                    <a:lnTo>
                      <a:pt x="400" y="640"/>
                    </a:lnTo>
                    <a:lnTo>
                      <a:pt x="422" y="635"/>
                    </a:lnTo>
                    <a:lnTo>
                      <a:pt x="446" y="633"/>
                    </a:lnTo>
                    <a:lnTo>
                      <a:pt x="469" y="629"/>
                    </a:lnTo>
                    <a:lnTo>
                      <a:pt x="493" y="628"/>
                    </a:lnTo>
                    <a:lnTo>
                      <a:pt x="517" y="627"/>
                    </a:lnTo>
                    <a:lnTo>
                      <a:pt x="546" y="627"/>
                    </a:lnTo>
                    <a:lnTo>
                      <a:pt x="575" y="626"/>
                    </a:lnTo>
                    <a:lnTo>
                      <a:pt x="594" y="621"/>
                    </a:lnTo>
                    <a:lnTo>
                      <a:pt x="613" y="617"/>
                    </a:lnTo>
                    <a:lnTo>
                      <a:pt x="1631" y="611"/>
                    </a:lnTo>
                    <a:lnTo>
                      <a:pt x="1650" y="608"/>
                    </a:lnTo>
                    <a:lnTo>
                      <a:pt x="1668" y="602"/>
                    </a:lnTo>
                    <a:lnTo>
                      <a:pt x="1689" y="599"/>
                    </a:lnTo>
                    <a:lnTo>
                      <a:pt x="1719" y="599"/>
                    </a:lnTo>
                    <a:lnTo>
                      <a:pt x="1746" y="596"/>
                    </a:lnTo>
                    <a:lnTo>
                      <a:pt x="1775" y="592"/>
                    </a:lnTo>
                    <a:lnTo>
                      <a:pt x="1804" y="588"/>
                    </a:lnTo>
                    <a:lnTo>
                      <a:pt x="1835" y="587"/>
                    </a:lnTo>
                    <a:lnTo>
                      <a:pt x="1865" y="587"/>
                    </a:lnTo>
                    <a:lnTo>
                      <a:pt x="1896" y="590"/>
                    </a:lnTo>
                    <a:lnTo>
                      <a:pt x="1926" y="590"/>
                    </a:lnTo>
                    <a:lnTo>
                      <a:pt x="1958" y="588"/>
                    </a:lnTo>
                    <a:lnTo>
                      <a:pt x="2012" y="582"/>
                    </a:lnTo>
                    <a:lnTo>
                      <a:pt x="2067" y="575"/>
                    </a:lnTo>
                    <a:lnTo>
                      <a:pt x="2121" y="568"/>
                    </a:lnTo>
                    <a:lnTo>
                      <a:pt x="2153" y="567"/>
                    </a:lnTo>
                    <a:lnTo>
                      <a:pt x="2185" y="567"/>
                    </a:lnTo>
                    <a:lnTo>
                      <a:pt x="2217" y="566"/>
                    </a:lnTo>
                    <a:lnTo>
                      <a:pt x="2253" y="561"/>
                    </a:lnTo>
                    <a:lnTo>
                      <a:pt x="2289" y="554"/>
                    </a:lnTo>
                    <a:lnTo>
                      <a:pt x="2325" y="549"/>
                    </a:lnTo>
                    <a:lnTo>
                      <a:pt x="2361" y="545"/>
                    </a:lnTo>
                    <a:lnTo>
                      <a:pt x="2415" y="544"/>
                    </a:lnTo>
                    <a:lnTo>
                      <a:pt x="2470" y="544"/>
                    </a:lnTo>
                    <a:lnTo>
                      <a:pt x="2524" y="542"/>
                    </a:lnTo>
                    <a:lnTo>
                      <a:pt x="2560" y="537"/>
                    </a:lnTo>
                    <a:lnTo>
                      <a:pt x="2597" y="532"/>
                    </a:lnTo>
                    <a:lnTo>
                      <a:pt x="2633" y="526"/>
                    </a:lnTo>
                    <a:lnTo>
                      <a:pt x="2669" y="521"/>
                    </a:lnTo>
                    <a:lnTo>
                      <a:pt x="2707" y="519"/>
                    </a:lnTo>
                    <a:lnTo>
                      <a:pt x="2723" y="519"/>
                    </a:lnTo>
                    <a:lnTo>
                      <a:pt x="2740" y="520"/>
                    </a:lnTo>
                    <a:lnTo>
                      <a:pt x="2757" y="521"/>
                    </a:lnTo>
                    <a:lnTo>
                      <a:pt x="2774" y="524"/>
                    </a:lnTo>
                    <a:lnTo>
                      <a:pt x="2789" y="525"/>
                    </a:lnTo>
                    <a:lnTo>
                      <a:pt x="2806" y="527"/>
                    </a:lnTo>
                    <a:lnTo>
                      <a:pt x="2823" y="530"/>
                    </a:lnTo>
                    <a:lnTo>
                      <a:pt x="2839" y="531"/>
                    </a:lnTo>
                    <a:lnTo>
                      <a:pt x="2856" y="532"/>
                    </a:lnTo>
                    <a:lnTo>
                      <a:pt x="2872" y="532"/>
                    </a:lnTo>
                    <a:lnTo>
                      <a:pt x="2889" y="530"/>
                    </a:lnTo>
                    <a:lnTo>
                      <a:pt x="2896" y="530"/>
                    </a:lnTo>
                    <a:lnTo>
                      <a:pt x="2906" y="531"/>
                    </a:lnTo>
                    <a:lnTo>
                      <a:pt x="2916" y="533"/>
                    </a:lnTo>
                    <a:lnTo>
                      <a:pt x="2925" y="537"/>
                    </a:lnTo>
                    <a:lnTo>
                      <a:pt x="2937" y="540"/>
                    </a:lnTo>
                    <a:lnTo>
                      <a:pt x="2948" y="545"/>
                    </a:lnTo>
                    <a:lnTo>
                      <a:pt x="2960" y="551"/>
                    </a:lnTo>
                    <a:lnTo>
                      <a:pt x="2972" y="557"/>
                    </a:lnTo>
                    <a:lnTo>
                      <a:pt x="2984" y="563"/>
                    </a:lnTo>
                    <a:lnTo>
                      <a:pt x="2996" y="570"/>
                    </a:lnTo>
                    <a:lnTo>
                      <a:pt x="3007" y="578"/>
                    </a:lnTo>
                    <a:lnTo>
                      <a:pt x="3018" y="584"/>
                    </a:lnTo>
                    <a:lnTo>
                      <a:pt x="3028" y="591"/>
                    </a:lnTo>
                    <a:lnTo>
                      <a:pt x="3038" y="597"/>
                    </a:lnTo>
                    <a:lnTo>
                      <a:pt x="3046" y="603"/>
                    </a:lnTo>
                    <a:lnTo>
                      <a:pt x="3054" y="608"/>
                    </a:lnTo>
                    <a:lnTo>
                      <a:pt x="3061" y="612"/>
                    </a:lnTo>
                    <a:lnTo>
                      <a:pt x="3120" y="654"/>
                    </a:lnTo>
                    <a:lnTo>
                      <a:pt x="3178" y="695"/>
                    </a:lnTo>
                    <a:lnTo>
                      <a:pt x="3199" y="710"/>
                    </a:lnTo>
                    <a:lnTo>
                      <a:pt x="3218" y="724"/>
                    </a:lnTo>
                    <a:lnTo>
                      <a:pt x="3237" y="740"/>
                    </a:lnTo>
                    <a:lnTo>
                      <a:pt x="3255" y="756"/>
                    </a:lnTo>
                    <a:lnTo>
                      <a:pt x="3274" y="772"/>
                    </a:lnTo>
                    <a:lnTo>
                      <a:pt x="3292" y="789"/>
                    </a:lnTo>
                    <a:lnTo>
                      <a:pt x="3312" y="804"/>
                    </a:lnTo>
                    <a:lnTo>
                      <a:pt x="3330" y="821"/>
                    </a:lnTo>
                    <a:lnTo>
                      <a:pt x="3349" y="837"/>
                    </a:lnTo>
                    <a:lnTo>
                      <a:pt x="3368" y="852"/>
                    </a:lnTo>
                    <a:lnTo>
                      <a:pt x="3388" y="867"/>
                    </a:lnTo>
                    <a:lnTo>
                      <a:pt x="3566" y="995"/>
                    </a:lnTo>
                    <a:lnTo>
                      <a:pt x="3576" y="1001"/>
                    </a:lnTo>
                    <a:lnTo>
                      <a:pt x="3581" y="1007"/>
                    </a:lnTo>
                    <a:lnTo>
                      <a:pt x="3582" y="1012"/>
                    </a:lnTo>
                    <a:lnTo>
                      <a:pt x="3578" y="1017"/>
                    </a:lnTo>
                    <a:lnTo>
                      <a:pt x="3572" y="1023"/>
                    </a:lnTo>
                    <a:lnTo>
                      <a:pt x="3561" y="1031"/>
                    </a:lnTo>
                    <a:lnTo>
                      <a:pt x="3491" y="1076"/>
                    </a:lnTo>
                    <a:lnTo>
                      <a:pt x="3479" y="1084"/>
                    </a:lnTo>
                    <a:lnTo>
                      <a:pt x="3468" y="1092"/>
                    </a:lnTo>
                    <a:lnTo>
                      <a:pt x="2976" y="1523"/>
                    </a:lnTo>
                    <a:lnTo>
                      <a:pt x="2968" y="1532"/>
                    </a:lnTo>
                    <a:lnTo>
                      <a:pt x="2962" y="1539"/>
                    </a:lnTo>
                    <a:lnTo>
                      <a:pt x="2956" y="1546"/>
                    </a:lnTo>
                    <a:lnTo>
                      <a:pt x="2950" y="1551"/>
                    </a:lnTo>
                    <a:lnTo>
                      <a:pt x="2941" y="1553"/>
                    </a:lnTo>
                    <a:lnTo>
                      <a:pt x="2926" y="1552"/>
                    </a:lnTo>
                    <a:lnTo>
                      <a:pt x="2908" y="1549"/>
                    </a:lnTo>
                    <a:lnTo>
                      <a:pt x="2889" y="1550"/>
                    </a:lnTo>
                    <a:lnTo>
                      <a:pt x="2857" y="1553"/>
                    </a:lnTo>
                    <a:lnTo>
                      <a:pt x="2829" y="1555"/>
                    </a:lnTo>
                    <a:lnTo>
                      <a:pt x="2806" y="1555"/>
                    </a:lnTo>
                    <a:lnTo>
                      <a:pt x="2783" y="1553"/>
                    </a:lnTo>
                    <a:lnTo>
                      <a:pt x="2762" y="1552"/>
                    </a:lnTo>
                    <a:lnTo>
                      <a:pt x="2737" y="1551"/>
                    </a:lnTo>
                    <a:lnTo>
                      <a:pt x="2707" y="1551"/>
                    </a:lnTo>
                    <a:lnTo>
                      <a:pt x="2639" y="1551"/>
                    </a:lnTo>
                    <a:lnTo>
                      <a:pt x="2572" y="1551"/>
                    </a:lnTo>
                    <a:lnTo>
                      <a:pt x="2505" y="1551"/>
                    </a:lnTo>
                    <a:lnTo>
                      <a:pt x="2438" y="1553"/>
                    </a:lnTo>
                    <a:lnTo>
                      <a:pt x="2410" y="1556"/>
                    </a:lnTo>
                    <a:lnTo>
                      <a:pt x="2384" y="1559"/>
                    </a:lnTo>
                    <a:lnTo>
                      <a:pt x="2356" y="1564"/>
                    </a:lnTo>
                    <a:lnTo>
                      <a:pt x="2329" y="1569"/>
                    </a:lnTo>
                    <a:lnTo>
                      <a:pt x="2302" y="1573"/>
                    </a:lnTo>
                    <a:lnTo>
                      <a:pt x="2276" y="1574"/>
                    </a:lnTo>
                    <a:lnTo>
                      <a:pt x="1343" y="1589"/>
                    </a:lnTo>
                    <a:lnTo>
                      <a:pt x="1317" y="1591"/>
                    </a:lnTo>
                    <a:lnTo>
                      <a:pt x="1291" y="1592"/>
                    </a:lnTo>
                    <a:lnTo>
                      <a:pt x="1265" y="1594"/>
                    </a:lnTo>
                    <a:lnTo>
                      <a:pt x="1239" y="1595"/>
                    </a:lnTo>
                    <a:lnTo>
                      <a:pt x="1213" y="1598"/>
                    </a:lnTo>
                    <a:lnTo>
                      <a:pt x="1187" y="1601"/>
                    </a:lnTo>
                    <a:lnTo>
                      <a:pt x="1161" y="1604"/>
                    </a:lnTo>
                    <a:lnTo>
                      <a:pt x="1135" y="1607"/>
                    </a:lnTo>
                    <a:lnTo>
                      <a:pt x="1109" y="1611"/>
                    </a:lnTo>
                    <a:lnTo>
                      <a:pt x="1084" y="1615"/>
                    </a:lnTo>
                    <a:lnTo>
                      <a:pt x="1057" y="1618"/>
                    </a:lnTo>
                    <a:lnTo>
                      <a:pt x="1032" y="1622"/>
                    </a:lnTo>
                    <a:lnTo>
                      <a:pt x="1006" y="1625"/>
                    </a:lnTo>
                    <a:lnTo>
                      <a:pt x="981" y="1628"/>
                    </a:lnTo>
                    <a:lnTo>
                      <a:pt x="954" y="1631"/>
                    </a:lnTo>
                    <a:lnTo>
                      <a:pt x="928" y="1634"/>
                    </a:lnTo>
                    <a:lnTo>
                      <a:pt x="903" y="1637"/>
                    </a:lnTo>
                    <a:lnTo>
                      <a:pt x="876" y="1639"/>
                    </a:lnTo>
                    <a:lnTo>
                      <a:pt x="851" y="1641"/>
                    </a:lnTo>
                    <a:lnTo>
                      <a:pt x="824" y="1642"/>
                    </a:lnTo>
                    <a:lnTo>
                      <a:pt x="797" y="1643"/>
                    </a:lnTo>
                    <a:lnTo>
                      <a:pt x="768" y="1645"/>
                    </a:lnTo>
                    <a:lnTo>
                      <a:pt x="740" y="1646"/>
                    </a:lnTo>
                    <a:lnTo>
                      <a:pt x="712" y="1647"/>
                    </a:lnTo>
                    <a:lnTo>
                      <a:pt x="682" y="1649"/>
                    </a:lnTo>
                    <a:lnTo>
                      <a:pt x="653" y="1651"/>
                    </a:lnTo>
                    <a:lnTo>
                      <a:pt x="623" y="1653"/>
                    </a:lnTo>
                    <a:lnTo>
                      <a:pt x="593" y="1655"/>
                    </a:lnTo>
                    <a:lnTo>
                      <a:pt x="563" y="1658"/>
                    </a:lnTo>
                    <a:lnTo>
                      <a:pt x="533" y="1661"/>
                    </a:lnTo>
                    <a:lnTo>
                      <a:pt x="504" y="1664"/>
                    </a:lnTo>
                    <a:lnTo>
                      <a:pt x="474" y="1667"/>
                    </a:lnTo>
                    <a:lnTo>
                      <a:pt x="444" y="1671"/>
                    </a:lnTo>
                    <a:lnTo>
                      <a:pt x="415" y="1676"/>
                    </a:lnTo>
                    <a:lnTo>
                      <a:pt x="386" y="1679"/>
                    </a:lnTo>
                    <a:lnTo>
                      <a:pt x="358" y="1685"/>
                    </a:lnTo>
                    <a:lnTo>
                      <a:pt x="329" y="1690"/>
                    </a:lnTo>
                    <a:lnTo>
                      <a:pt x="301" y="1696"/>
                    </a:lnTo>
                    <a:lnTo>
                      <a:pt x="274" y="1702"/>
                    </a:lnTo>
                    <a:lnTo>
                      <a:pt x="247" y="1709"/>
                    </a:lnTo>
                    <a:lnTo>
                      <a:pt x="226" y="1717"/>
                    </a:lnTo>
                    <a:lnTo>
                      <a:pt x="206" y="1727"/>
                    </a:lnTo>
                    <a:lnTo>
                      <a:pt x="188" y="1739"/>
                    </a:lnTo>
                    <a:lnTo>
                      <a:pt x="170" y="1751"/>
                    </a:lnTo>
                    <a:lnTo>
                      <a:pt x="152" y="1763"/>
                    </a:lnTo>
                    <a:lnTo>
                      <a:pt x="139" y="1774"/>
                    </a:lnTo>
                    <a:lnTo>
                      <a:pt x="135" y="1781"/>
                    </a:lnTo>
                    <a:lnTo>
                      <a:pt x="141" y="1786"/>
                    </a:lnTo>
                    <a:lnTo>
                      <a:pt x="152" y="1786"/>
                    </a:lnTo>
                    <a:lnTo>
                      <a:pt x="187" y="1779"/>
                    </a:lnTo>
                    <a:lnTo>
                      <a:pt x="222" y="1773"/>
                    </a:lnTo>
                    <a:lnTo>
                      <a:pt x="257" y="1767"/>
                    </a:lnTo>
                    <a:lnTo>
                      <a:pt x="292" y="1761"/>
                    </a:lnTo>
                    <a:lnTo>
                      <a:pt x="326" y="1756"/>
                    </a:lnTo>
                    <a:lnTo>
                      <a:pt x="361" y="1751"/>
                    </a:lnTo>
                    <a:lnTo>
                      <a:pt x="396" y="1748"/>
                    </a:lnTo>
                    <a:lnTo>
                      <a:pt x="431" y="1743"/>
                    </a:lnTo>
                    <a:lnTo>
                      <a:pt x="467" y="1739"/>
                    </a:lnTo>
                    <a:lnTo>
                      <a:pt x="502" y="1736"/>
                    </a:lnTo>
                    <a:lnTo>
                      <a:pt x="536" y="1733"/>
                    </a:lnTo>
                    <a:lnTo>
                      <a:pt x="571" y="1730"/>
                    </a:lnTo>
                    <a:lnTo>
                      <a:pt x="607" y="1727"/>
                    </a:lnTo>
                    <a:lnTo>
                      <a:pt x="642" y="1724"/>
                    </a:lnTo>
                    <a:lnTo>
                      <a:pt x="677" y="1721"/>
                    </a:lnTo>
                    <a:lnTo>
                      <a:pt x="713" y="1719"/>
                    </a:lnTo>
                    <a:lnTo>
                      <a:pt x="748" y="1715"/>
                    </a:lnTo>
                    <a:lnTo>
                      <a:pt x="782" y="1713"/>
                    </a:lnTo>
                    <a:lnTo>
                      <a:pt x="818" y="1709"/>
                    </a:lnTo>
                    <a:lnTo>
                      <a:pt x="853" y="1707"/>
                    </a:lnTo>
                    <a:lnTo>
                      <a:pt x="889" y="1703"/>
                    </a:lnTo>
                    <a:lnTo>
                      <a:pt x="925" y="1699"/>
                    </a:lnTo>
                    <a:lnTo>
                      <a:pt x="960" y="1693"/>
                    </a:lnTo>
                    <a:lnTo>
                      <a:pt x="996" y="1688"/>
                    </a:lnTo>
                    <a:lnTo>
                      <a:pt x="1032" y="1682"/>
                    </a:lnTo>
                    <a:lnTo>
                      <a:pt x="1067" y="1677"/>
                    </a:lnTo>
                    <a:lnTo>
                      <a:pt x="1103" y="1673"/>
                    </a:lnTo>
                    <a:lnTo>
                      <a:pt x="1139" y="1672"/>
                    </a:lnTo>
                    <a:lnTo>
                      <a:pt x="1175" y="1672"/>
                    </a:lnTo>
                    <a:lnTo>
                      <a:pt x="1211" y="1673"/>
                    </a:lnTo>
                    <a:lnTo>
                      <a:pt x="1247" y="1673"/>
                    </a:lnTo>
                    <a:lnTo>
                      <a:pt x="1279" y="1670"/>
                    </a:lnTo>
                    <a:lnTo>
                      <a:pt x="1311" y="1664"/>
                    </a:lnTo>
                    <a:lnTo>
                      <a:pt x="1343" y="1661"/>
                    </a:lnTo>
                    <a:lnTo>
                      <a:pt x="1378" y="1661"/>
                    </a:lnTo>
                    <a:lnTo>
                      <a:pt x="1411" y="1661"/>
                    </a:lnTo>
                    <a:lnTo>
                      <a:pt x="1446" y="1663"/>
                    </a:lnTo>
                    <a:lnTo>
                      <a:pt x="1481" y="1663"/>
                    </a:lnTo>
                    <a:lnTo>
                      <a:pt x="1516" y="1664"/>
                    </a:lnTo>
                    <a:lnTo>
                      <a:pt x="1551" y="1664"/>
                    </a:lnTo>
                    <a:lnTo>
                      <a:pt x="1586" y="1663"/>
                    </a:lnTo>
                    <a:lnTo>
                      <a:pt x="1620" y="1663"/>
                    </a:lnTo>
                    <a:lnTo>
                      <a:pt x="1655" y="1660"/>
                    </a:lnTo>
                    <a:lnTo>
                      <a:pt x="1689" y="1658"/>
                    </a:lnTo>
                    <a:lnTo>
                      <a:pt x="1707" y="1658"/>
                    </a:lnTo>
                    <a:lnTo>
                      <a:pt x="1715" y="1661"/>
                    </a:lnTo>
                    <a:lnTo>
                      <a:pt x="1714" y="1670"/>
                    </a:lnTo>
                    <a:lnTo>
                      <a:pt x="1704" y="1683"/>
                    </a:lnTo>
                    <a:lnTo>
                      <a:pt x="1691" y="1693"/>
                    </a:lnTo>
                    <a:lnTo>
                      <a:pt x="1677" y="1703"/>
                    </a:lnTo>
                    <a:lnTo>
                      <a:pt x="1668" y="1715"/>
                    </a:lnTo>
                    <a:lnTo>
                      <a:pt x="1667" y="1742"/>
                    </a:lnTo>
                    <a:lnTo>
                      <a:pt x="1666" y="1771"/>
                    </a:lnTo>
                    <a:lnTo>
                      <a:pt x="1667" y="1802"/>
                    </a:lnTo>
                    <a:lnTo>
                      <a:pt x="1668" y="1834"/>
                    </a:lnTo>
                    <a:lnTo>
                      <a:pt x="1671" y="1870"/>
                    </a:lnTo>
                    <a:lnTo>
                      <a:pt x="1674" y="1907"/>
                    </a:lnTo>
                    <a:lnTo>
                      <a:pt x="1679" y="1946"/>
                    </a:lnTo>
                    <a:lnTo>
                      <a:pt x="1684" y="1985"/>
                    </a:lnTo>
                    <a:lnTo>
                      <a:pt x="1689" y="2025"/>
                    </a:lnTo>
                    <a:lnTo>
                      <a:pt x="1696" y="2066"/>
                    </a:lnTo>
                    <a:lnTo>
                      <a:pt x="1702" y="2107"/>
                    </a:lnTo>
                    <a:lnTo>
                      <a:pt x="1708" y="2146"/>
                    </a:lnTo>
                    <a:lnTo>
                      <a:pt x="1715" y="2186"/>
                    </a:lnTo>
                    <a:lnTo>
                      <a:pt x="1722" y="2225"/>
                    </a:lnTo>
                    <a:lnTo>
                      <a:pt x="1730" y="2264"/>
                    </a:lnTo>
                    <a:lnTo>
                      <a:pt x="1736" y="2300"/>
                    </a:lnTo>
                    <a:lnTo>
                      <a:pt x="1743" y="2335"/>
                    </a:lnTo>
                    <a:lnTo>
                      <a:pt x="1749" y="2367"/>
                    </a:lnTo>
                    <a:lnTo>
                      <a:pt x="1754" y="2397"/>
                    </a:lnTo>
                    <a:lnTo>
                      <a:pt x="1760" y="2425"/>
                    </a:lnTo>
                    <a:lnTo>
                      <a:pt x="1763" y="2447"/>
                    </a:lnTo>
                    <a:lnTo>
                      <a:pt x="1766" y="2473"/>
                    </a:lnTo>
                    <a:lnTo>
                      <a:pt x="1769" y="2501"/>
                    </a:lnTo>
                    <a:lnTo>
                      <a:pt x="1772" y="2530"/>
                    </a:lnTo>
                    <a:lnTo>
                      <a:pt x="1774" y="2561"/>
                    </a:lnTo>
                    <a:lnTo>
                      <a:pt x="1775" y="2591"/>
                    </a:lnTo>
                    <a:lnTo>
                      <a:pt x="1778" y="2623"/>
                    </a:lnTo>
                    <a:lnTo>
                      <a:pt x="1779" y="2653"/>
                    </a:lnTo>
                    <a:lnTo>
                      <a:pt x="1780" y="2681"/>
                    </a:lnTo>
                    <a:lnTo>
                      <a:pt x="1781" y="2708"/>
                    </a:lnTo>
                    <a:lnTo>
                      <a:pt x="1782" y="2732"/>
                    </a:lnTo>
                    <a:lnTo>
                      <a:pt x="1786" y="2764"/>
                    </a:lnTo>
                    <a:lnTo>
                      <a:pt x="1793" y="2795"/>
                    </a:lnTo>
                    <a:lnTo>
                      <a:pt x="1797" y="2828"/>
                    </a:lnTo>
                    <a:lnTo>
                      <a:pt x="1800" y="2885"/>
                    </a:lnTo>
                    <a:lnTo>
                      <a:pt x="1804" y="2943"/>
                    </a:lnTo>
                    <a:lnTo>
                      <a:pt x="1808" y="3001"/>
                    </a:lnTo>
                    <a:lnTo>
                      <a:pt x="1809" y="3058"/>
                    </a:lnTo>
                    <a:lnTo>
                      <a:pt x="1811" y="3091"/>
                    </a:lnTo>
                    <a:lnTo>
                      <a:pt x="1815" y="3123"/>
                    </a:lnTo>
                    <a:lnTo>
                      <a:pt x="1818" y="3154"/>
                    </a:lnTo>
                    <a:lnTo>
                      <a:pt x="1818" y="3168"/>
                    </a:lnTo>
                    <a:lnTo>
                      <a:pt x="1820" y="3182"/>
                    </a:lnTo>
                    <a:lnTo>
                      <a:pt x="1820" y="3198"/>
                    </a:lnTo>
                    <a:lnTo>
                      <a:pt x="1820" y="3214"/>
                    </a:lnTo>
                    <a:lnTo>
                      <a:pt x="1820" y="3231"/>
                    </a:lnTo>
                    <a:lnTo>
                      <a:pt x="1820" y="3250"/>
                    </a:lnTo>
                    <a:lnTo>
                      <a:pt x="1820" y="3268"/>
                    </a:lnTo>
                    <a:lnTo>
                      <a:pt x="1821" y="3288"/>
                    </a:lnTo>
                    <a:lnTo>
                      <a:pt x="1821" y="3308"/>
                    </a:lnTo>
                    <a:lnTo>
                      <a:pt x="1821" y="3327"/>
                    </a:lnTo>
                    <a:lnTo>
                      <a:pt x="1822" y="3346"/>
                    </a:lnTo>
                    <a:lnTo>
                      <a:pt x="1823" y="3366"/>
                    </a:lnTo>
                    <a:lnTo>
                      <a:pt x="1823" y="3385"/>
                    </a:lnTo>
                    <a:lnTo>
                      <a:pt x="1826" y="3403"/>
                    </a:lnTo>
                    <a:lnTo>
                      <a:pt x="1827" y="3420"/>
                    </a:lnTo>
                    <a:lnTo>
                      <a:pt x="1828" y="3436"/>
                    </a:lnTo>
                    <a:lnTo>
                      <a:pt x="1830" y="3452"/>
                    </a:lnTo>
                    <a:lnTo>
                      <a:pt x="1833" y="3466"/>
                    </a:lnTo>
                    <a:lnTo>
                      <a:pt x="1836" y="3480"/>
                    </a:lnTo>
                    <a:lnTo>
                      <a:pt x="1839" y="3490"/>
                    </a:lnTo>
                    <a:lnTo>
                      <a:pt x="1842" y="3506"/>
                    </a:lnTo>
                    <a:lnTo>
                      <a:pt x="1842" y="3523"/>
                    </a:lnTo>
                    <a:lnTo>
                      <a:pt x="1839" y="3538"/>
                    </a:lnTo>
                    <a:lnTo>
                      <a:pt x="1836" y="3554"/>
                    </a:lnTo>
                    <a:lnTo>
                      <a:pt x="1834" y="3570"/>
                    </a:lnTo>
                    <a:lnTo>
                      <a:pt x="1834" y="3586"/>
                    </a:lnTo>
                    <a:lnTo>
                      <a:pt x="1847" y="3730"/>
                    </a:lnTo>
                    <a:lnTo>
                      <a:pt x="1848" y="3742"/>
                    </a:lnTo>
                    <a:lnTo>
                      <a:pt x="1850" y="3753"/>
                    </a:lnTo>
                    <a:lnTo>
                      <a:pt x="1851" y="3763"/>
                    </a:lnTo>
                    <a:lnTo>
                      <a:pt x="1852" y="3771"/>
                    </a:lnTo>
                    <a:lnTo>
                      <a:pt x="1854" y="3777"/>
                    </a:lnTo>
                    <a:lnTo>
                      <a:pt x="1856" y="3783"/>
                    </a:lnTo>
                    <a:lnTo>
                      <a:pt x="1858" y="3787"/>
                    </a:lnTo>
                    <a:lnTo>
                      <a:pt x="1860" y="3790"/>
                    </a:lnTo>
                    <a:lnTo>
                      <a:pt x="1863" y="3792"/>
                    </a:lnTo>
                    <a:lnTo>
                      <a:pt x="1866" y="3793"/>
                    </a:lnTo>
                    <a:lnTo>
                      <a:pt x="1870" y="3793"/>
                    </a:lnTo>
                    <a:lnTo>
                      <a:pt x="1875" y="3792"/>
                    </a:lnTo>
                    <a:lnTo>
                      <a:pt x="1880" y="3790"/>
                    </a:lnTo>
                    <a:lnTo>
                      <a:pt x="1886" y="3788"/>
                    </a:lnTo>
                    <a:lnTo>
                      <a:pt x="1892" y="3784"/>
                    </a:lnTo>
                    <a:lnTo>
                      <a:pt x="1959" y="3751"/>
                    </a:lnTo>
                    <a:lnTo>
                      <a:pt x="1973" y="3742"/>
                    </a:lnTo>
                    <a:lnTo>
                      <a:pt x="1983" y="3736"/>
                    </a:lnTo>
                    <a:lnTo>
                      <a:pt x="1989" y="3729"/>
                    </a:lnTo>
                    <a:lnTo>
                      <a:pt x="1991" y="3722"/>
                    </a:lnTo>
                    <a:lnTo>
                      <a:pt x="1990" y="3711"/>
                    </a:lnTo>
                    <a:lnTo>
                      <a:pt x="1907" y="2444"/>
                    </a:lnTo>
                    <a:lnTo>
                      <a:pt x="1906" y="2422"/>
                    </a:lnTo>
                    <a:lnTo>
                      <a:pt x="1904" y="2399"/>
                    </a:lnTo>
                    <a:lnTo>
                      <a:pt x="1901" y="2378"/>
                    </a:lnTo>
                    <a:lnTo>
                      <a:pt x="1899" y="2355"/>
                    </a:lnTo>
                    <a:lnTo>
                      <a:pt x="1896" y="2333"/>
                    </a:lnTo>
                    <a:lnTo>
                      <a:pt x="1893" y="2311"/>
                    </a:lnTo>
                    <a:lnTo>
                      <a:pt x="1889" y="2289"/>
                    </a:lnTo>
                    <a:lnTo>
                      <a:pt x="1886" y="2266"/>
                    </a:lnTo>
                    <a:lnTo>
                      <a:pt x="1882" y="2245"/>
                    </a:lnTo>
                    <a:lnTo>
                      <a:pt x="1877" y="2223"/>
                    </a:lnTo>
                    <a:lnTo>
                      <a:pt x="1874" y="2200"/>
                    </a:lnTo>
                    <a:lnTo>
                      <a:pt x="1869" y="2179"/>
                    </a:lnTo>
                    <a:lnTo>
                      <a:pt x="1865" y="2156"/>
                    </a:lnTo>
                    <a:lnTo>
                      <a:pt x="1860" y="2134"/>
                    </a:lnTo>
                    <a:lnTo>
                      <a:pt x="1856" y="2111"/>
                    </a:lnTo>
                    <a:lnTo>
                      <a:pt x="1851" y="2090"/>
                    </a:lnTo>
                    <a:lnTo>
                      <a:pt x="1846" y="2068"/>
                    </a:lnTo>
                    <a:lnTo>
                      <a:pt x="1842" y="2045"/>
                    </a:lnTo>
                    <a:lnTo>
                      <a:pt x="1838" y="2024"/>
                    </a:lnTo>
                    <a:lnTo>
                      <a:pt x="1833" y="2002"/>
                    </a:lnTo>
                    <a:lnTo>
                      <a:pt x="1824" y="1967"/>
                    </a:lnTo>
                    <a:lnTo>
                      <a:pt x="1815" y="1933"/>
                    </a:lnTo>
                    <a:lnTo>
                      <a:pt x="1809" y="1897"/>
                    </a:lnTo>
                    <a:lnTo>
                      <a:pt x="1794" y="1724"/>
                    </a:lnTo>
                    <a:lnTo>
                      <a:pt x="1793" y="1706"/>
                    </a:lnTo>
                    <a:lnTo>
                      <a:pt x="1792" y="1693"/>
                    </a:lnTo>
                    <a:lnTo>
                      <a:pt x="1792" y="1681"/>
                    </a:lnTo>
                    <a:lnTo>
                      <a:pt x="1793" y="1672"/>
                    </a:lnTo>
                    <a:lnTo>
                      <a:pt x="1794" y="1666"/>
                    </a:lnTo>
                    <a:lnTo>
                      <a:pt x="1798" y="1663"/>
                    </a:lnTo>
                    <a:lnTo>
                      <a:pt x="1802" y="1660"/>
                    </a:lnTo>
                    <a:lnTo>
                      <a:pt x="1808" y="1659"/>
                    </a:lnTo>
                    <a:lnTo>
                      <a:pt x="1814" y="1658"/>
                    </a:lnTo>
                    <a:lnTo>
                      <a:pt x="2265" y="1642"/>
                    </a:lnTo>
                    <a:lnTo>
                      <a:pt x="2279" y="1639"/>
                    </a:lnTo>
                    <a:lnTo>
                      <a:pt x="2294" y="1634"/>
                    </a:lnTo>
                    <a:lnTo>
                      <a:pt x="2327" y="1630"/>
                    </a:lnTo>
                    <a:lnTo>
                      <a:pt x="2361" y="1630"/>
                    </a:lnTo>
                    <a:lnTo>
                      <a:pt x="2419" y="1630"/>
                    </a:lnTo>
                    <a:lnTo>
                      <a:pt x="2476" y="1629"/>
                    </a:lnTo>
                    <a:lnTo>
                      <a:pt x="2534" y="1628"/>
                    </a:lnTo>
                    <a:lnTo>
                      <a:pt x="2591" y="1625"/>
                    </a:lnTo>
                    <a:lnTo>
                      <a:pt x="2649" y="1623"/>
                    </a:lnTo>
                    <a:lnTo>
                      <a:pt x="2668" y="1623"/>
                    </a:lnTo>
                    <a:lnTo>
                      <a:pt x="2687" y="1623"/>
                    </a:lnTo>
                    <a:lnTo>
                      <a:pt x="2707" y="1623"/>
                    </a:lnTo>
                    <a:lnTo>
                      <a:pt x="2726" y="1624"/>
                    </a:lnTo>
                    <a:lnTo>
                      <a:pt x="2745" y="1625"/>
                    </a:lnTo>
                    <a:lnTo>
                      <a:pt x="2764" y="1627"/>
                    </a:lnTo>
                    <a:lnTo>
                      <a:pt x="2783" y="1628"/>
                    </a:lnTo>
                    <a:lnTo>
                      <a:pt x="2803" y="1629"/>
                    </a:lnTo>
                    <a:lnTo>
                      <a:pt x="2822" y="1630"/>
                    </a:lnTo>
                    <a:lnTo>
                      <a:pt x="2841" y="1631"/>
                    </a:lnTo>
                    <a:lnTo>
                      <a:pt x="2860" y="1633"/>
                    </a:lnTo>
                    <a:lnTo>
                      <a:pt x="2880" y="1633"/>
                    </a:lnTo>
                    <a:lnTo>
                      <a:pt x="2899" y="1631"/>
                    </a:lnTo>
                    <a:lnTo>
                      <a:pt x="2918" y="1630"/>
                    </a:lnTo>
                    <a:lnTo>
                      <a:pt x="2935" y="1628"/>
                    </a:lnTo>
                    <a:lnTo>
                      <a:pt x="2952" y="1623"/>
                    </a:lnTo>
                    <a:lnTo>
                      <a:pt x="2968" y="1617"/>
                    </a:lnTo>
                    <a:lnTo>
                      <a:pt x="2984" y="1610"/>
                    </a:lnTo>
                    <a:lnTo>
                      <a:pt x="3000" y="1603"/>
                    </a:lnTo>
                    <a:lnTo>
                      <a:pt x="3015" y="1595"/>
                    </a:lnTo>
                    <a:lnTo>
                      <a:pt x="3030" y="1587"/>
                    </a:lnTo>
                    <a:lnTo>
                      <a:pt x="3046" y="1581"/>
                    </a:lnTo>
                    <a:lnTo>
                      <a:pt x="3062" y="1575"/>
                    </a:lnTo>
                    <a:lnTo>
                      <a:pt x="3067" y="1573"/>
                    </a:lnTo>
                    <a:lnTo>
                      <a:pt x="3072" y="1569"/>
                    </a:lnTo>
                    <a:lnTo>
                      <a:pt x="3075" y="1564"/>
                    </a:lnTo>
                    <a:lnTo>
                      <a:pt x="3080" y="1559"/>
                    </a:lnTo>
                    <a:lnTo>
                      <a:pt x="3085" y="1552"/>
                    </a:lnTo>
                    <a:lnTo>
                      <a:pt x="3090" y="1545"/>
                    </a:lnTo>
                    <a:lnTo>
                      <a:pt x="3093" y="1537"/>
                    </a:lnTo>
                    <a:lnTo>
                      <a:pt x="3098" y="1528"/>
                    </a:lnTo>
                    <a:lnTo>
                      <a:pt x="3103" y="1519"/>
                    </a:lnTo>
                    <a:lnTo>
                      <a:pt x="3108" y="1509"/>
                    </a:lnTo>
                    <a:lnTo>
                      <a:pt x="3112" y="1499"/>
                    </a:lnTo>
                    <a:lnTo>
                      <a:pt x="3118" y="1490"/>
                    </a:lnTo>
                    <a:lnTo>
                      <a:pt x="3123" y="1479"/>
                    </a:lnTo>
                    <a:lnTo>
                      <a:pt x="3129" y="1469"/>
                    </a:lnTo>
                    <a:lnTo>
                      <a:pt x="3135" y="1460"/>
                    </a:lnTo>
                    <a:lnTo>
                      <a:pt x="3141" y="1451"/>
                    </a:lnTo>
                    <a:lnTo>
                      <a:pt x="3147" y="1442"/>
                    </a:lnTo>
                    <a:lnTo>
                      <a:pt x="3154" y="1434"/>
                    </a:lnTo>
                    <a:lnTo>
                      <a:pt x="3160" y="1427"/>
                    </a:lnTo>
                    <a:lnTo>
                      <a:pt x="3169" y="1420"/>
                    </a:lnTo>
                    <a:lnTo>
                      <a:pt x="3192" y="1402"/>
                    </a:lnTo>
                    <a:lnTo>
                      <a:pt x="3216" y="1382"/>
                    </a:lnTo>
                    <a:lnTo>
                      <a:pt x="3242" y="1360"/>
                    </a:lnTo>
                    <a:lnTo>
                      <a:pt x="3268" y="1336"/>
                    </a:lnTo>
                    <a:lnTo>
                      <a:pt x="3296" y="1311"/>
                    </a:lnTo>
                    <a:lnTo>
                      <a:pt x="3325" y="1286"/>
                    </a:lnTo>
                    <a:lnTo>
                      <a:pt x="3355" y="1259"/>
                    </a:lnTo>
                    <a:lnTo>
                      <a:pt x="3385" y="1232"/>
                    </a:lnTo>
                    <a:lnTo>
                      <a:pt x="3416" y="1205"/>
                    </a:lnTo>
                    <a:lnTo>
                      <a:pt x="3446" y="1179"/>
                    </a:lnTo>
                    <a:lnTo>
                      <a:pt x="3477" y="1152"/>
                    </a:lnTo>
                    <a:lnTo>
                      <a:pt x="3509" y="1127"/>
                    </a:lnTo>
                    <a:lnTo>
                      <a:pt x="3539" y="1102"/>
                    </a:lnTo>
                    <a:lnTo>
                      <a:pt x="3570" y="1079"/>
                    </a:lnTo>
                    <a:lnTo>
                      <a:pt x="3599" y="1058"/>
                    </a:lnTo>
                    <a:lnTo>
                      <a:pt x="3627" y="1038"/>
                    </a:lnTo>
                    <a:lnTo>
                      <a:pt x="3656" y="1020"/>
                    </a:lnTo>
                    <a:lnTo>
                      <a:pt x="3684" y="1006"/>
                    </a:lnTo>
                    <a:lnTo>
                      <a:pt x="3709" y="994"/>
                    </a:lnTo>
                    <a:lnTo>
                      <a:pt x="3734" y="984"/>
                    </a:lnTo>
                    <a:lnTo>
                      <a:pt x="3752" y="976"/>
                    </a:lnTo>
                    <a:lnTo>
                      <a:pt x="3758" y="968"/>
                    </a:lnTo>
                    <a:lnTo>
                      <a:pt x="3755" y="957"/>
                    </a:lnTo>
                    <a:lnTo>
                      <a:pt x="3744" y="950"/>
                    </a:lnTo>
                    <a:lnTo>
                      <a:pt x="3722" y="940"/>
                    </a:lnTo>
                    <a:lnTo>
                      <a:pt x="3703" y="928"/>
                    </a:lnTo>
                    <a:lnTo>
                      <a:pt x="3684" y="915"/>
                    </a:lnTo>
                    <a:lnTo>
                      <a:pt x="3666" y="902"/>
                    </a:lnTo>
                    <a:lnTo>
                      <a:pt x="3648" y="887"/>
                    </a:lnTo>
                    <a:lnTo>
                      <a:pt x="3629" y="875"/>
                    </a:lnTo>
                    <a:lnTo>
                      <a:pt x="3588" y="849"/>
                    </a:lnTo>
                    <a:lnTo>
                      <a:pt x="3549" y="822"/>
                    </a:lnTo>
                    <a:lnTo>
                      <a:pt x="3511" y="795"/>
                    </a:lnTo>
                    <a:lnTo>
                      <a:pt x="3473" y="765"/>
                    </a:lnTo>
                    <a:lnTo>
                      <a:pt x="3435" y="736"/>
                    </a:lnTo>
                    <a:lnTo>
                      <a:pt x="3399" y="706"/>
                    </a:lnTo>
                    <a:lnTo>
                      <a:pt x="3362" y="676"/>
                    </a:lnTo>
                    <a:lnTo>
                      <a:pt x="3326" y="647"/>
                    </a:lnTo>
                    <a:lnTo>
                      <a:pt x="3289" y="620"/>
                    </a:lnTo>
                    <a:lnTo>
                      <a:pt x="3252" y="592"/>
                    </a:lnTo>
                    <a:lnTo>
                      <a:pt x="3214" y="566"/>
                    </a:lnTo>
                    <a:lnTo>
                      <a:pt x="3176" y="542"/>
                    </a:lnTo>
                    <a:lnTo>
                      <a:pt x="3138" y="520"/>
                    </a:lnTo>
                    <a:lnTo>
                      <a:pt x="3097" y="501"/>
                    </a:lnTo>
                    <a:lnTo>
                      <a:pt x="3055" y="484"/>
                    </a:lnTo>
                    <a:lnTo>
                      <a:pt x="3012" y="470"/>
                    </a:lnTo>
                    <a:lnTo>
                      <a:pt x="2967" y="460"/>
                    </a:lnTo>
                    <a:lnTo>
                      <a:pt x="2922" y="453"/>
                    </a:lnTo>
                    <a:lnTo>
                      <a:pt x="2872" y="450"/>
                    </a:lnTo>
                    <a:lnTo>
                      <a:pt x="2822" y="452"/>
                    </a:lnTo>
                    <a:lnTo>
                      <a:pt x="1881" y="525"/>
                    </a:lnTo>
                    <a:lnTo>
                      <a:pt x="1854" y="527"/>
                    </a:lnTo>
                    <a:lnTo>
                      <a:pt x="1838" y="527"/>
                    </a:lnTo>
                    <a:lnTo>
                      <a:pt x="1727" y="526"/>
                    </a:lnTo>
                    <a:lnTo>
                      <a:pt x="1719" y="525"/>
                    </a:lnTo>
                    <a:lnTo>
                      <a:pt x="1714" y="520"/>
                    </a:lnTo>
                    <a:lnTo>
                      <a:pt x="1718" y="515"/>
                    </a:lnTo>
                    <a:lnTo>
                      <a:pt x="1728" y="506"/>
                    </a:lnTo>
                    <a:lnTo>
                      <a:pt x="1736" y="501"/>
                    </a:lnTo>
                    <a:lnTo>
                      <a:pt x="1739" y="494"/>
                    </a:lnTo>
                    <a:lnTo>
                      <a:pt x="1734" y="352"/>
                    </a:lnTo>
                    <a:lnTo>
                      <a:pt x="1734" y="336"/>
                    </a:lnTo>
                    <a:lnTo>
                      <a:pt x="1734" y="321"/>
                    </a:lnTo>
                    <a:lnTo>
                      <a:pt x="1724" y="34"/>
                    </a:lnTo>
                    <a:lnTo>
                      <a:pt x="1722" y="18"/>
                    </a:lnTo>
                    <a:lnTo>
                      <a:pt x="1721" y="9"/>
                    </a:lnTo>
                    <a:lnTo>
                      <a:pt x="1719" y="3"/>
                    </a:lnTo>
                    <a:lnTo>
                      <a:pt x="1715" y="0"/>
                    </a:lnTo>
                    <a:lnTo>
                      <a:pt x="1708" y="3"/>
                    </a:lnTo>
                    <a:lnTo>
                      <a:pt x="1698" y="6"/>
                    </a:lnTo>
                    <a:lnTo>
                      <a:pt x="1608" y="56"/>
                    </a:lnTo>
                    <a:lnTo>
                      <a:pt x="1600" y="62"/>
                    </a:lnTo>
                    <a:lnTo>
                      <a:pt x="1596" y="72"/>
                    </a:lnTo>
                    <a:lnTo>
                      <a:pt x="1596" y="92"/>
                    </a:lnTo>
                    <a:lnTo>
                      <a:pt x="1602" y="514"/>
                    </a:lnTo>
                    <a:lnTo>
                      <a:pt x="1602" y="527"/>
                    </a:lnTo>
                    <a:lnTo>
                      <a:pt x="1600" y="536"/>
                    </a:lnTo>
                    <a:lnTo>
                      <a:pt x="1594" y="538"/>
                    </a:lnTo>
                    <a:lnTo>
                      <a:pt x="1583" y="539"/>
                    </a:lnTo>
                    <a:lnTo>
                      <a:pt x="719" y="539"/>
                    </a:lnTo>
                    <a:lnTo>
                      <a:pt x="700" y="543"/>
                    </a:lnTo>
                    <a:lnTo>
                      <a:pt x="680" y="549"/>
                    </a:lnTo>
                    <a:lnTo>
                      <a:pt x="652" y="550"/>
                    </a:lnTo>
                    <a:lnTo>
                      <a:pt x="623" y="550"/>
                    </a:lnTo>
                    <a:lnTo>
                      <a:pt x="606" y="550"/>
                    </a:lnTo>
                    <a:lnTo>
                      <a:pt x="589" y="551"/>
                    </a:lnTo>
                    <a:lnTo>
                      <a:pt x="572" y="551"/>
                    </a:lnTo>
                    <a:lnTo>
                      <a:pt x="556" y="552"/>
                    </a:lnTo>
                    <a:lnTo>
                      <a:pt x="539" y="555"/>
                    </a:lnTo>
                    <a:lnTo>
                      <a:pt x="522" y="556"/>
                    </a:lnTo>
                    <a:lnTo>
                      <a:pt x="505" y="558"/>
                    </a:lnTo>
                    <a:lnTo>
                      <a:pt x="488" y="560"/>
                    </a:lnTo>
                    <a:lnTo>
                      <a:pt x="472" y="562"/>
                    </a:lnTo>
                    <a:lnTo>
                      <a:pt x="455" y="563"/>
                    </a:lnTo>
                    <a:lnTo>
                      <a:pt x="438" y="566"/>
                    </a:lnTo>
                    <a:lnTo>
                      <a:pt x="421" y="567"/>
                    </a:lnTo>
                    <a:lnTo>
                      <a:pt x="404" y="568"/>
                    </a:lnTo>
                    <a:lnTo>
                      <a:pt x="388" y="570"/>
                    </a:lnTo>
                    <a:lnTo>
                      <a:pt x="371" y="570"/>
                    </a:lnTo>
                    <a:lnTo>
                      <a:pt x="354" y="572"/>
                    </a:lnTo>
                    <a:lnTo>
                      <a:pt x="337" y="572"/>
                    </a:lnTo>
                    <a:lnTo>
                      <a:pt x="320" y="572"/>
                    </a:lnTo>
                    <a:lnTo>
                      <a:pt x="304" y="572"/>
                    </a:lnTo>
                    <a:lnTo>
                      <a:pt x="287" y="570"/>
                    </a:lnTo>
                    <a:lnTo>
                      <a:pt x="278" y="570"/>
                    </a:lnTo>
                    <a:lnTo>
                      <a:pt x="268" y="574"/>
                    </a:lnTo>
                    <a:lnTo>
                      <a:pt x="252" y="579"/>
                    </a:lnTo>
                    <a:lnTo>
                      <a:pt x="234" y="586"/>
                    </a:lnTo>
                    <a:lnTo>
                      <a:pt x="215" y="594"/>
                    </a:lnTo>
                    <a:lnTo>
                      <a:pt x="194" y="603"/>
                    </a:lnTo>
                    <a:lnTo>
                      <a:pt x="173" y="614"/>
                    </a:lnTo>
                    <a:lnTo>
                      <a:pt x="151" y="623"/>
                    </a:lnTo>
                    <a:lnTo>
                      <a:pt x="131" y="634"/>
                    </a:lnTo>
                    <a:lnTo>
                      <a:pt x="110" y="644"/>
                    </a:lnTo>
                    <a:lnTo>
                      <a:pt x="92" y="652"/>
                    </a:lnTo>
                    <a:lnTo>
                      <a:pt x="78" y="660"/>
                    </a:lnTo>
                    <a:lnTo>
                      <a:pt x="65" y="668"/>
                    </a:lnTo>
                    <a:lnTo>
                      <a:pt x="56" y="672"/>
                    </a:lnTo>
                    <a:lnTo>
                      <a:pt x="43" y="682"/>
                    </a:lnTo>
                    <a:lnTo>
                      <a:pt x="35" y="696"/>
                    </a:lnTo>
                    <a:lnTo>
                      <a:pt x="32" y="706"/>
                    </a:lnTo>
                    <a:lnTo>
                      <a:pt x="29" y="720"/>
                    </a:lnTo>
                    <a:lnTo>
                      <a:pt x="26" y="736"/>
                    </a:lnTo>
                    <a:lnTo>
                      <a:pt x="23" y="756"/>
                    </a:lnTo>
                    <a:lnTo>
                      <a:pt x="20" y="778"/>
                    </a:lnTo>
                    <a:lnTo>
                      <a:pt x="17" y="801"/>
                    </a:lnTo>
                    <a:lnTo>
                      <a:pt x="14" y="825"/>
                    </a:lnTo>
                    <a:lnTo>
                      <a:pt x="11" y="850"/>
                    </a:lnTo>
                    <a:lnTo>
                      <a:pt x="8" y="874"/>
                    </a:lnTo>
                    <a:lnTo>
                      <a:pt x="6" y="898"/>
                    </a:lnTo>
                    <a:lnTo>
                      <a:pt x="3" y="922"/>
                    </a:lnTo>
                    <a:lnTo>
                      <a:pt x="2" y="944"/>
                    </a:lnTo>
                    <a:lnTo>
                      <a:pt x="1" y="963"/>
                    </a:lnTo>
                    <a:lnTo>
                      <a:pt x="0" y="980"/>
                    </a:lnTo>
                    <a:lnTo>
                      <a:pt x="0" y="994"/>
                    </a:lnTo>
                    <a:lnTo>
                      <a:pt x="0" y="1004"/>
                    </a:lnTo>
                    <a:lnTo>
                      <a:pt x="49" y="1522"/>
                    </a:lnTo>
                    <a:lnTo>
                      <a:pt x="55" y="1581"/>
                    </a:lnTo>
                    <a:lnTo>
                      <a:pt x="57" y="1604"/>
                    </a:lnTo>
                    <a:lnTo>
                      <a:pt x="78" y="1706"/>
                    </a:lnTo>
                    <a:lnTo>
                      <a:pt x="79" y="1718"/>
                    </a:lnTo>
                    <a:lnTo>
                      <a:pt x="81" y="1726"/>
                    </a:lnTo>
                    <a:lnTo>
                      <a:pt x="85" y="1731"/>
                    </a:lnTo>
                    <a:lnTo>
                      <a:pt x="90" y="1733"/>
                    </a:lnTo>
                    <a:lnTo>
                      <a:pt x="96" y="1732"/>
                    </a:lnTo>
                    <a:lnTo>
                      <a:pt x="103" y="1729"/>
                    </a:lnTo>
                    <a:lnTo>
                      <a:pt x="114" y="1723"/>
                    </a:lnTo>
                    <a:lnTo>
                      <a:pt x="211" y="1667"/>
                    </a:lnTo>
                    <a:lnTo>
                      <a:pt x="217" y="1663"/>
                    </a:lnTo>
                    <a:lnTo>
                      <a:pt x="221" y="1658"/>
                    </a:lnTo>
                    <a:lnTo>
                      <a:pt x="223" y="1652"/>
                    </a:lnTo>
                    <a:lnTo>
                      <a:pt x="222" y="1641"/>
                    </a:lnTo>
                    <a:lnTo>
                      <a:pt x="220" y="1628"/>
                    </a:lnTo>
                    <a:lnTo>
                      <a:pt x="216" y="1609"/>
                    </a:lnTo>
                    <a:lnTo>
                      <a:pt x="186" y="1484"/>
                    </a:lnTo>
                    <a:lnTo>
                      <a:pt x="183" y="1472"/>
                    </a:lnTo>
                    <a:lnTo>
                      <a:pt x="181" y="1455"/>
                    </a:lnTo>
                    <a:lnTo>
                      <a:pt x="177" y="1434"/>
                    </a:lnTo>
                    <a:lnTo>
                      <a:pt x="175" y="1410"/>
                    </a:lnTo>
                    <a:lnTo>
                      <a:pt x="171" y="1383"/>
                    </a:lnTo>
                    <a:lnTo>
                      <a:pt x="168" y="1353"/>
                    </a:lnTo>
                    <a:lnTo>
                      <a:pt x="164" y="1322"/>
                    </a:lnTo>
                    <a:lnTo>
                      <a:pt x="161" y="1288"/>
                    </a:lnTo>
                    <a:lnTo>
                      <a:pt x="157" y="1253"/>
                    </a:lnTo>
                    <a:lnTo>
                      <a:pt x="152" y="1218"/>
                    </a:lnTo>
                    <a:lnTo>
                      <a:pt x="150" y="1184"/>
                    </a:lnTo>
                    <a:lnTo>
                      <a:pt x="146" y="1149"/>
                    </a:lnTo>
                    <a:lnTo>
                      <a:pt x="143" y="1116"/>
                    </a:lnTo>
                    <a:lnTo>
                      <a:pt x="140" y="1084"/>
                    </a:lnTo>
                    <a:lnTo>
                      <a:pt x="138" y="1054"/>
                    </a:lnTo>
                    <a:lnTo>
                      <a:pt x="137" y="1028"/>
                    </a:lnTo>
                    <a:lnTo>
                      <a:pt x="134" y="1004"/>
                    </a:lnTo>
                    <a:lnTo>
                      <a:pt x="133" y="983"/>
                    </a:lnTo>
                    <a:lnTo>
                      <a:pt x="133" y="968"/>
                    </a:lnTo>
                    <a:lnTo>
                      <a:pt x="133" y="956"/>
                    </a:lnTo>
                    <a:lnTo>
                      <a:pt x="149" y="735"/>
                    </a:ln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Text Box 103"/>
              <p:cNvSpPr txBox="1">
                <a:spLocks noChangeArrowheads="1"/>
              </p:cNvSpPr>
              <p:nvPr/>
            </p:nvSpPr>
            <p:spPr bwMode="auto">
              <a:xfrm>
                <a:off x="2245" y="3193"/>
                <a:ext cx="11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393" tIns="43196" rIns="86393" bIns="43196">
                <a:spAutoFit/>
              </a:bodyPr>
              <a:lstStyle/>
              <a:p>
                <a:pPr defTabSz="863600" eaLnBrk="0" hangingPunct="0"/>
                <a:endParaRPr lang="en-GB" altLang="ru-RU" sz="2300">
                  <a:latin typeface="Times New Roman" pitchFamily="18" charset="0"/>
                </a:endParaRPr>
              </a:p>
            </p:txBody>
          </p:sp>
        </p:grpSp>
        <p:sp>
          <p:nvSpPr>
            <p:cNvPr id="21512" name="Text Box 104"/>
            <p:cNvSpPr txBox="1">
              <a:spLocks noChangeArrowheads="1"/>
            </p:cNvSpPr>
            <p:nvPr/>
          </p:nvSpPr>
          <p:spPr bwMode="auto">
            <a:xfrm>
              <a:off x="2221" y="270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393" tIns="43196" rIns="86393" bIns="43196" anchor="ctr" anchorCtr="1">
              <a:spAutoFit/>
            </a:bodyPr>
            <a:lstStyle/>
            <a:p>
              <a:pPr algn="ctr" defTabSz="863600" eaLnBrk="0" hangingPunct="0"/>
              <a:endParaRPr lang="en-GB" altLang="ru-RU" sz="1500"/>
            </a:p>
          </p:txBody>
        </p:sp>
      </p:grp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10366375" y="6189663"/>
            <a:ext cx="992188" cy="384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43363" y="1968500"/>
            <a:ext cx="2686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Со - Бытия</a:t>
            </a:r>
          </a:p>
        </p:txBody>
      </p:sp>
      <p:pic>
        <p:nvPicPr>
          <p:cNvPr id="21510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3700" y="173038"/>
            <a:ext cx="13954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54013" y="449263"/>
            <a:ext cx="4729162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социокультурной компетенции,</a:t>
            </a:r>
          </a:p>
          <a:p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получают сведения о стране изучаемого языка, ее традициях, культуре, национальном характере, о молодежных организациях и т.д.</a:t>
            </a:r>
            <a:endParaRPr lang="ru-RU" sz="3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364538" y="3214688"/>
            <a:ext cx="26955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Олимпиады</a:t>
            </a:r>
          </a:p>
          <a:p>
            <a:r>
              <a:rPr lang="ru-RU">
                <a:latin typeface="Calibri" pitchFamily="34" charset="0"/>
              </a:rPr>
              <a:t>Языковой марафон</a:t>
            </a:r>
          </a:p>
          <a:p>
            <a:r>
              <a:rPr lang="ru-RU">
                <a:latin typeface="Calibri" pitchFamily="34" charset="0"/>
              </a:rPr>
              <a:t>Конкурсы сочинений, переводов, открыток</a:t>
            </a:r>
          </a:p>
          <a:p>
            <a:r>
              <a:rPr lang="ru-RU">
                <a:latin typeface="Calibri" pitchFamily="34" charset="0"/>
              </a:rPr>
              <a:t>КВНы</a:t>
            </a:r>
          </a:p>
          <a:p>
            <a:r>
              <a:rPr lang="ru-RU">
                <a:latin typeface="Calibri" pitchFamily="34" charset="0"/>
              </a:rPr>
              <a:t>Спектакли</a:t>
            </a:r>
          </a:p>
          <a:p>
            <a:r>
              <a:rPr lang="ru-RU">
                <a:latin typeface="Calibri" pitchFamily="34" charset="0"/>
              </a:rPr>
              <a:t>Всероссийский молодежный чемпионат</a:t>
            </a:r>
          </a:p>
          <a:p>
            <a:r>
              <a:rPr lang="ru-RU">
                <a:latin typeface="Calibri" pitchFamily="34" charset="0"/>
              </a:rPr>
              <a:t>Конкурс-игра «Чеширский кот»</a:t>
            </a:r>
          </a:p>
          <a:p>
            <a:r>
              <a:rPr lang="ru-RU">
                <a:latin typeface="Calibri" pitchFamily="34" charset="0"/>
              </a:rPr>
              <a:t>Зарубежные Интернет олимпиады</a:t>
            </a:r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10771188" y="6265863"/>
            <a:ext cx="1049337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Group 100"/>
          <p:cNvGrpSpPr>
            <a:grpSpLocks/>
          </p:cNvGrpSpPr>
          <p:nvPr/>
        </p:nvGrpSpPr>
        <p:grpSpPr bwMode="auto">
          <a:xfrm rot="1020795">
            <a:off x="4737100" y="1900238"/>
            <a:ext cx="2684463" cy="3022600"/>
            <a:chOff x="1920" y="2592"/>
            <a:chExt cx="751" cy="892"/>
          </a:xfrm>
        </p:grpSpPr>
        <p:grpSp>
          <p:nvGrpSpPr>
            <p:cNvPr id="22535" name="Group 101"/>
            <p:cNvGrpSpPr>
              <a:grpSpLocks/>
            </p:cNvGrpSpPr>
            <p:nvPr/>
          </p:nvGrpSpPr>
          <p:grpSpPr bwMode="auto">
            <a:xfrm rot="92133">
              <a:off x="1920" y="2592"/>
              <a:ext cx="751" cy="892"/>
              <a:chOff x="1920" y="2592"/>
              <a:chExt cx="751" cy="892"/>
            </a:xfrm>
          </p:grpSpPr>
          <p:sp>
            <p:nvSpPr>
              <p:cNvPr id="22537" name="Freeform 102"/>
              <p:cNvSpPr>
                <a:spLocks/>
              </p:cNvSpPr>
              <p:nvPr/>
            </p:nvSpPr>
            <p:spPr bwMode="auto">
              <a:xfrm>
                <a:off x="1920" y="2592"/>
                <a:ext cx="751" cy="759"/>
              </a:xfrm>
              <a:custGeom>
                <a:avLst/>
                <a:gdLst>
                  <a:gd name="T0" fmla="*/ 33 w 3758"/>
                  <a:gd name="T1" fmla="*/ 131 h 3793"/>
                  <a:gd name="T2" fmla="*/ 89 w 3758"/>
                  <a:gd name="T3" fmla="*/ 127 h 3793"/>
                  <a:gd name="T4" fmla="*/ 333 w 3758"/>
                  <a:gd name="T5" fmla="*/ 120 h 3793"/>
                  <a:gd name="T6" fmla="*/ 391 w 3758"/>
                  <a:gd name="T7" fmla="*/ 118 h 3793"/>
                  <a:gd name="T8" fmla="*/ 472 w 3758"/>
                  <a:gd name="T9" fmla="*/ 109 h 3793"/>
                  <a:gd name="T10" fmla="*/ 548 w 3758"/>
                  <a:gd name="T11" fmla="*/ 104 h 3793"/>
                  <a:gd name="T12" fmla="*/ 579 w 3758"/>
                  <a:gd name="T13" fmla="*/ 106 h 3793"/>
                  <a:gd name="T14" fmla="*/ 601 w 3758"/>
                  <a:gd name="T15" fmla="*/ 116 h 3793"/>
                  <a:gd name="T16" fmla="*/ 643 w 3758"/>
                  <a:gd name="T17" fmla="*/ 145 h 3793"/>
                  <a:gd name="T18" fmla="*/ 713 w 3758"/>
                  <a:gd name="T19" fmla="*/ 199 h 3793"/>
                  <a:gd name="T20" fmla="*/ 595 w 3758"/>
                  <a:gd name="T21" fmla="*/ 305 h 3793"/>
                  <a:gd name="T22" fmla="*/ 565 w 3758"/>
                  <a:gd name="T23" fmla="*/ 311 h 3793"/>
                  <a:gd name="T24" fmla="*/ 482 w 3758"/>
                  <a:gd name="T25" fmla="*/ 311 h 3793"/>
                  <a:gd name="T26" fmla="*/ 248 w 3758"/>
                  <a:gd name="T27" fmla="*/ 319 h 3793"/>
                  <a:gd name="T28" fmla="*/ 196 w 3758"/>
                  <a:gd name="T29" fmla="*/ 326 h 3793"/>
                  <a:gd name="T30" fmla="*/ 142 w 3758"/>
                  <a:gd name="T31" fmla="*/ 330 h 3793"/>
                  <a:gd name="T32" fmla="*/ 83 w 3758"/>
                  <a:gd name="T33" fmla="*/ 335 h 3793"/>
                  <a:gd name="T34" fmla="*/ 34 w 3758"/>
                  <a:gd name="T35" fmla="*/ 350 h 3793"/>
                  <a:gd name="T36" fmla="*/ 65 w 3758"/>
                  <a:gd name="T37" fmla="*/ 351 h 3793"/>
                  <a:gd name="T38" fmla="*/ 135 w 3758"/>
                  <a:gd name="T39" fmla="*/ 344 h 3793"/>
                  <a:gd name="T40" fmla="*/ 206 w 3758"/>
                  <a:gd name="T41" fmla="*/ 337 h 3793"/>
                  <a:gd name="T42" fmla="*/ 275 w 3758"/>
                  <a:gd name="T43" fmla="*/ 332 h 3793"/>
                  <a:gd name="T44" fmla="*/ 341 w 3758"/>
                  <a:gd name="T45" fmla="*/ 332 h 3793"/>
                  <a:gd name="T46" fmla="*/ 333 w 3758"/>
                  <a:gd name="T47" fmla="*/ 367 h 3793"/>
                  <a:gd name="T48" fmla="*/ 344 w 3758"/>
                  <a:gd name="T49" fmla="*/ 445 h 3793"/>
                  <a:gd name="T50" fmla="*/ 354 w 3758"/>
                  <a:gd name="T51" fmla="*/ 506 h 3793"/>
                  <a:gd name="T52" fmla="*/ 359 w 3758"/>
                  <a:gd name="T53" fmla="*/ 566 h 3793"/>
                  <a:gd name="T54" fmla="*/ 364 w 3758"/>
                  <a:gd name="T55" fmla="*/ 640 h 3793"/>
                  <a:gd name="T56" fmla="*/ 364 w 3758"/>
                  <a:gd name="T57" fmla="*/ 677 h 3793"/>
                  <a:gd name="T58" fmla="*/ 368 w 3758"/>
                  <a:gd name="T59" fmla="*/ 708 h 3793"/>
                  <a:gd name="T60" fmla="*/ 371 w 3758"/>
                  <a:gd name="T61" fmla="*/ 757 h 3793"/>
                  <a:gd name="T62" fmla="*/ 391 w 3758"/>
                  <a:gd name="T63" fmla="*/ 751 h 3793"/>
                  <a:gd name="T64" fmla="*/ 379 w 3758"/>
                  <a:gd name="T65" fmla="*/ 471 h 3793"/>
                  <a:gd name="T66" fmla="*/ 372 w 3758"/>
                  <a:gd name="T67" fmla="*/ 427 h 3793"/>
                  <a:gd name="T68" fmla="*/ 359 w 3758"/>
                  <a:gd name="T69" fmla="*/ 345 h 3793"/>
                  <a:gd name="T70" fmla="*/ 453 w 3758"/>
                  <a:gd name="T71" fmla="*/ 329 h 3793"/>
                  <a:gd name="T72" fmla="*/ 533 w 3758"/>
                  <a:gd name="T73" fmla="*/ 325 h 3793"/>
                  <a:gd name="T74" fmla="*/ 572 w 3758"/>
                  <a:gd name="T75" fmla="*/ 327 h 3793"/>
                  <a:gd name="T76" fmla="*/ 606 w 3758"/>
                  <a:gd name="T77" fmla="*/ 318 h 3793"/>
                  <a:gd name="T78" fmla="*/ 619 w 3758"/>
                  <a:gd name="T79" fmla="*/ 306 h 3793"/>
                  <a:gd name="T80" fmla="*/ 630 w 3758"/>
                  <a:gd name="T81" fmla="*/ 287 h 3793"/>
                  <a:gd name="T82" fmla="*/ 676 w 3758"/>
                  <a:gd name="T83" fmla="*/ 247 h 3793"/>
                  <a:gd name="T84" fmla="*/ 736 w 3758"/>
                  <a:gd name="T85" fmla="*/ 201 h 3793"/>
                  <a:gd name="T86" fmla="*/ 733 w 3758"/>
                  <a:gd name="T87" fmla="*/ 180 h 3793"/>
                  <a:gd name="T88" fmla="*/ 665 w 3758"/>
                  <a:gd name="T89" fmla="*/ 129 h 3793"/>
                  <a:gd name="T90" fmla="*/ 584 w 3758"/>
                  <a:gd name="T91" fmla="*/ 91 h 3793"/>
                  <a:gd name="T92" fmla="*/ 345 w 3758"/>
                  <a:gd name="T93" fmla="*/ 101 h 3793"/>
                  <a:gd name="T94" fmla="*/ 343 w 3758"/>
                  <a:gd name="T95" fmla="*/ 0 h 3793"/>
                  <a:gd name="T96" fmla="*/ 319 w 3758"/>
                  <a:gd name="T97" fmla="*/ 108 h 3793"/>
                  <a:gd name="T98" fmla="*/ 111 w 3758"/>
                  <a:gd name="T99" fmla="*/ 110 h 3793"/>
                  <a:gd name="T100" fmla="*/ 78 w 3758"/>
                  <a:gd name="T101" fmla="*/ 114 h 3793"/>
                  <a:gd name="T102" fmla="*/ 47 w 3758"/>
                  <a:gd name="T103" fmla="*/ 117 h 3793"/>
                  <a:gd name="T104" fmla="*/ 11 w 3758"/>
                  <a:gd name="T105" fmla="*/ 134 h 3793"/>
                  <a:gd name="T106" fmla="*/ 2 w 3758"/>
                  <a:gd name="T107" fmla="*/ 170 h 3793"/>
                  <a:gd name="T108" fmla="*/ 11 w 3758"/>
                  <a:gd name="T109" fmla="*/ 316 h 3793"/>
                  <a:gd name="T110" fmla="*/ 42 w 3758"/>
                  <a:gd name="T111" fmla="*/ 334 h 3793"/>
                  <a:gd name="T112" fmla="*/ 35 w 3758"/>
                  <a:gd name="T113" fmla="*/ 287 h 3793"/>
                  <a:gd name="T114" fmla="*/ 29 w 3758"/>
                  <a:gd name="T115" fmla="*/ 223 h 37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8"/>
                  <a:gd name="T175" fmla="*/ 0 h 3793"/>
                  <a:gd name="T176" fmla="*/ 3758 w 3758"/>
                  <a:gd name="T177" fmla="*/ 3793 h 37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8" h="3793">
                    <a:moveTo>
                      <a:pt x="149" y="735"/>
                    </a:moveTo>
                    <a:lnTo>
                      <a:pt x="150" y="718"/>
                    </a:lnTo>
                    <a:lnTo>
                      <a:pt x="151" y="704"/>
                    </a:lnTo>
                    <a:lnTo>
                      <a:pt x="152" y="692"/>
                    </a:lnTo>
                    <a:lnTo>
                      <a:pt x="153" y="682"/>
                    </a:lnTo>
                    <a:lnTo>
                      <a:pt x="155" y="674"/>
                    </a:lnTo>
                    <a:lnTo>
                      <a:pt x="157" y="668"/>
                    </a:lnTo>
                    <a:lnTo>
                      <a:pt x="159" y="663"/>
                    </a:lnTo>
                    <a:lnTo>
                      <a:pt x="163" y="659"/>
                    </a:lnTo>
                    <a:lnTo>
                      <a:pt x="167" y="657"/>
                    </a:lnTo>
                    <a:lnTo>
                      <a:pt x="170" y="656"/>
                    </a:lnTo>
                    <a:lnTo>
                      <a:pt x="175" y="654"/>
                    </a:lnTo>
                    <a:lnTo>
                      <a:pt x="181" y="654"/>
                    </a:lnTo>
                    <a:lnTo>
                      <a:pt x="306" y="650"/>
                    </a:lnTo>
                    <a:lnTo>
                      <a:pt x="330" y="648"/>
                    </a:lnTo>
                    <a:lnTo>
                      <a:pt x="353" y="646"/>
                    </a:lnTo>
                    <a:lnTo>
                      <a:pt x="377" y="644"/>
                    </a:lnTo>
                    <a:lnTo>
                      <a:pt x="400" y="640"/>
                    </a:lnTo>
                    <a:lnTo>
                      <a:pt x="422" y="635"/>
                    </a:lnTo>
                    <a:lnTo>
                      <a:pt x="446" y="633"/>
                    </a:lnTo>
                    <a:lnTo>
                      <a:pt x="469" y="629"/>
                    </a:lnTo>
                    <a:lnTo>
                      <a:pt x="493" y="628"/>
                    </a:lnTo>
                    <a:lnTo>
                      <a:pt x="517" y="627"/>
                    </a:lnTo>
                    <a:lnTo>
                      <a:pt x="546" y="627"/>
                    </a:lnTo>
                    <a:lnTo>
                      <a:pt x="575" y="626"/>
                    </a:lnTo>
                    <a:lnTo>
                      <a:pt x="594" y="621"/>
                    </a:lnTo>
                    <a:lnTo>
                      <a:pt x="613" y="617"/>
                    </a:lnTo>
                    <a:lnTo>
                      <a:pt x="1631" y="611"/>
                    </a:lnTo>
                    <a:lnTo>
                      <a:pt x="1650" y="608"/>
                    </a:lnTo>
                    <a:lnTo>
                      <a:pt x="1668" y="602"/>
                    </a:lnTo>
                    <a:lnTo>
                      <a:pt x="1689" y="599"/>
                    </a:lnTo>
                    <a:lnTo>
                      <a:pt x="1719" y="599"/>
                    </a:lnTo>
                    <a:lnTo>
                      <a:pt x="1746" y="596"/>
                    </a:lnTo>
                    <a:lnTo>
                      <a:pt x="1775" y="592"/>
                    </a:lnTo>
                    <a:lnTo>
                      <a:pt x="1804" y="588"/>
                    </a:lnTo>
                    <a:lnTo>
                      <a:pt x="1835" y="587"/>
                    </a:lnTo>
                    <a:lnTo>
                      <a:pt x="1865" y="587"/>
                    </a:lnTo>
                    <a:lnTo>
                      <a:pt x="1896" y="590"/>
                    </a:lnTo>
                    <a:lnTo>
                      <a:pt x="1926" y="590"/>
                    </a:lnTo>
                    <a:lnTo>
                      <a:pt x="1958" y="588"/>
                    </a:lnTo>
                    <a:lnTo>
                      <a:pt x="2012" y="582"/>
                    </a:lnTo>
                    <a:lnTo>
                      <a:pt x="2067" y="575"/>
                    </a:lnTo>
                    <a:lnTo>
                      <a:pt x="2121" y="568"/>
                    </a:lnTo>
                    <a:lnTo>
                      <a:pt x="2153" y="567"/>
                    </a:lnTo>
                    <a:lnTo>
                      <a:pt x="2185" y="567"/>
                    </a:lnTo>
                    <a:lnTo>
                      <a:pt x="2217" y="566"/>
                    </a:lnTo>
                    <a:lnTo>
                      <a:pt x="2253" y="561"/>
                    </a:lnTo>
                    <a:lnTo>
                      <a:pt x="2289" y="554"/>
                    </a:lnTo>
                    <a:lnTo>
                      <a:pt x="2325" y="549"/>
                    </a:lnTo>
                    <a:lnTo>
                      <a:pt x="2361" y="545"/>
                    </a:lnTo>
                    <a:lnTo>
                      <a:pt x="2415" y="544"/>
                    </a:lnTo>
                    <a:lnTo>
                      <a:pt x="2470" y="544"/>
                    </a:lnTo>
                    <a:lnTo>
                      <a:pt x="2524" y="542"/>
                    </a:lnTo>
                    <a:lnTo>
                      <a:pt x="2560" y="537"/>
                    </a:lnTo>
                    <a:lnTo>
                      <a:pt x="2597" y="532"/>
                    </a:lnTo>
                    <a:lnTo>
                      <a:pt x="2633" y="526"/>
                    </a:lnTo>
                    <a:lnTo>
                      <a:pt x="2669" y="521"/>
                    </a:lnTo>
                    <a:lnTo>
                      <a:pt x="2707" y="519"/>
                    </a:lnTo>
                    <a:lnTo>
                      <a:pt x="2723" y="519"/>
                    </a:lnTo>
                    <a:lnTo>
                      <a:pt x="2740" y="520"/>
                    </a:lnTo>
                    <a:lnTo>
                      <a:pt x="2757" y="521"/>
                    </a:lnTo>
                    <a:lnTo>
                      <a:pt x="2774" y="524"/>
                    </a:lnTo>
                    <a:lnTo>
                      <a:pt x="2789" y="525"/>
                    </a:lnTo>
                    <a:lnTo>
                      <a:pt x="2806" y="527"/>
                    </a:lnTo>
                    <a:lnTo>
                      <a:pt x="2823" y="530"/>
                    </a:lnTo>
                    <a:lnTo>
                      <a:pt x="2839" y="531"/>
                    </a:lnTo>
                    <a:lnTo>
                      <a:pt x="2856" y="532"/>
                    </a:lnTo>
                    <a:lnTo>
                      <a:pt x="2872" y="532"/>
                    </a:lnTo>
                    <a:lnTo>
                      <a:pt x="2889" y="530"/>
                    </a:lnTo>
                    <a:lnTo>
                      <a:pt x="2896" y="530"/>
                    </a:lnTo>
                    <a:lnTo>
                      <a:pt x="2906" y="531"/>
                    </a:lnTo>
                    <a:lnTo>
                      <a:pt x="2916" y="533"/>
                    </a:lnTo>
                    <a:lnTo>
                      <a:pt x="2925" y="537"/>
                    </a:lnTo>
                    <a:lnTo>
                      <a:pt x="2937" y="540"/>
                    </a:lnTo>
                    <a:lnTo>
                      <a:pt x="2948" y="545"/>
                    </a:lnTo>
                    <a:lnTo>
                      <a:pt x="2960" y="551"/>
                    </a:lnTo>
                    <a:lnTo>
                      <a:pt x="2972" y="557"/>
                    </a:lnTo>
                    <a:lnTo>
                      <a:pt x="2984" y="563"/>
                    </a:lnTo>
                    <a:lnTo>
                      <a:pt x="2996" y="570"/>
                    </a:lnTo>
                    <a:lnTo>
                      <a:pt x="3007" y="578"/>
                    </a:lnTo>
                    <a:lnTo>
                      <a:pt x="3018" y="584"/>
                    </a:lnTo>
                    <a:lnTo>
                      <a:pt x="3028" y="591"/>
                    </a:lnTo>
                    <a:lnTo>
                      <a:pt x="3038" y="597"/>
                    </a:lnTo>
                    <a:lnTo>
                      <a:pt x="3046" y="603"/>
                    </a:lnTo>
                    <a:lnTo>
                      <a:pt x="3054" y="608"/>
                    </a:lnTo>
                    <a:lnTo>
                      <a:pt x="3061" y="612"/>
                    </a:lnTo>
                    <a:lnTo>
                      <a:pt x="3120" y="654"/>
                    </a:lnTo>
                    <a:lnTo>
                      <a:pt x="3178" y="695"/>
                    </a:lnTo>
                    <a:lnTo>
                      <a:pt x="3199" y="710"/>
                    </a:lnTo>
                    <a:lnTo>
                      <a:pt x="3218" y="724"/>
                    </a:lnTo>
                    <a:lnTo>
                      <a:pt x="3237" y="740"/>
                    </a:lnTo>
                    <a:lnTo>
                      <a:pt x="3255" y="756"/>
                    </a:lnTo>
                    <a:lnTo>
                      <a:pt x="3274" y="772"/>
                    </a:lnTo>
                    <a:lnTo>
                      <a:pt x="3292" y="789"/>
                    </a:lnTo>
                    <a:lnTo>
                      <a:pt x="3312" y="804"/>
                    </a:lnTo>
                    <a:lnTo>
                      <a:pt x="3330" y="821"/>
                    </a:lnTo>
                    <a:lnTo>
                      <a:pt x="3349" y="837"/>
                    </a:lnTo>
                    <a:lnTo>
                      <a:pt x="3368" y="852"/>
                    </a:lnTo>
                    <a:lnTo>
                      <a:pt x="3388" y="867"/>
                    </a:lnTo>
                    <a:lnTo>
                      <a:pt x="3566" y="995"/>
                    </a:lnTo>
                    <a:lnTo>
                      <a:pt x="3576" y="1001"/>
                    </a:lnTo>
                    <a:lnTo>
                      <a:pt x="3581" y="1007"/>
                    </a:lnTo>
                    <a:lnTo>
                      <a:pt x="3582" y="1012"/>
                    </a:lnTo>
                    <a:lnTo>
                      <a:pt x="3578" y="1017"/>
                    </a:lnTo>
                    <a:lnTo>
                      <a:pt x="3572" y="1023"/>
                    </a:lnTo>
                    <a:lnTo>
                      <a:pt x="3561" y="1031"/>
                    </a:lnTo>
                    <a:lnTo>
                      <a:pt x="3491" y="1076"/>
                    </a:lnTo>
                    <a:lnTo>
                      <a:pt x="3479" y="1084"/>
                    </a:lnTo>
                    <a:lnTo>
                      <a:pt x="3468" y="1092"/>
                    </a:lnTo>
                    <a:lnTo>
                      <a:pt x="2976" y="1523"/>
                    </a:lnTo>
                    <a:lnTo>
                      <a:pt x="2968" y="1532"/>
                    </a:lnTo>
                    <a:lnTo>
                      <a:pt x="2962" y="1539"/>
                    </a:lnTo>
                    <a:lnTo>
                      <a:pt x="2956" y="1546"/>
                    </a:lnTo>
                    <a:lnTo>
                      <a:pt x="2950" y="1551"/>
                    </a:lnTo>
                    <a:lnTo>
                      <a:pt x="2941" y="1553"/>
                    </a:lnTo>
                    <a:lnTo>
                      <a:pt x="2926" y="1552"/>
                    </a:lnTo>
                    <a:lnTo>
                      <a:pt x="2908" y="1549"/>
                    </a:lnTo>
                    <a:lnTo>
                      <a:pt x="2889" y="1550"/>
                    </a:lnTo>
                    <a:lnTo>
                      <a:pt x="2857" y="1553"/>
                    </a:lnTo>
                    <a:lnTo>
                      <a:pt x="2829" y="1555"/>
                    </a:lnTo>
                    <a:lnTo>
                      <a:pt x="2806" y="1555"/>
                    </a:lnTo>
                    <a:lnTo>
                      <a:pt x="2783" y="1553"/>
                    </a:lnTo>
                    <a:lnTo>
                      <a:pt x="2762" y="1552"/>
                    </a:lnTo>
                    <a:lnTo>
                      <a:pt x="2737" y="1551"/>
                    </a:lnTo>
                    <a:lnTo>
                      <a:pt x="2707" y="1551"/>
                    </a:lnTo>
                    <a:lnTo>
                      <a:pt x="2639" y="1551"/>
                    </a:lnTo>
                    <a:lnTo>
                      <a:pt x="2572" y="1551"/>
                    </a:lnTo>
                    <a:lnTo>
                      <a:pt x="2505" y="1551"/>
                    </a:lnTo>
                    <a:lnTo>
                      <a:pt x="2438" y="1553"/>
                    </a:lnTo>
                    <a:lnTo>
                      <a:pt x="2410" y="1556"/>
                    </a:lnTo>
                    <a:lnTo>
                      <a:pt x="2384" y="1559"/>
                    </a:lnTo>
                    <a:lnTo>
                      <a:pt x="2356" y="1564"/>
                    </a:lnTo>
                    <a:lnTo>
                      <a:pt x="2329" y="1569"/>
                    </a:lnTo>
                    <a:lnTo>
                      <a:pt x="2302" y="1573"/>
                    </a:lnTo>
                    <a:lnTo>
                      <a:pt x="2276" y="1574"/>
                    </a:lnTo>
                    <a:lnTo>
                      <a:pt x="1343" y="1589"/>
                    </a:lnTo>
                    <a:lnTo>
                      <a:pt x="1317" y="1591"/>
                    </a:lnTo>
                    <a:lnTo>
                      <a:pt x="1291" y="1592"/>
                    </a:lnTo>
                    <a:lnTo>
                      <a:pt x="1265" y="1594"/>
                    </a:lnTo>
                    <a:lnTo>
                      <a:pt x="1239" y="1595"/>
                    </a:lnTo>
                    <a:lnTo>
                      <a:pt x="1213" y="1598"/>
                    </a:lnTo>
                    <a:lnTo>
                      <a:pt x="1187" y="1601"/>
                    </a:lnTo>
                    <a:lnTo>
                      <a:pt x="1161" y="1604"/>
                    </a:lnTo>
                    <a:lnTo>
                      <a:pt x="1135" y="1607"/>
                    </a:lnTo>
                    <a:lnTo>
                      <a:pt x="1109" y="1611"/>
                    </a:lnTo>
                    <a:lnTo>
                      <a:pt x="1084" y="1615"/>
                    </a:lnTo>
                    <a:lnTo>
                      <a:pt x="1057" y="1618"/>
                    </a:lnTo>
                    <a:lnTo>
                      <a:pt x="1032" y="1622"/>
                    </a:lnTo>
                    <a:lnTo>
                      <a:pt x="1006" y="1625"/>
                    </a:lnTo>
                    <a:lnTo>
                      <a:pt x="981" y="1628"/>
                    </a:lnTo>
                    <a:lnTo>
                      <a:pt x="954" y="1631"/>
                    </a:lnTo>
                    <a:lnTo>
                      <a:pt x="928" y="1634"/>
                    </a:lnTo>
                    <a:lnTo>
                      <a:pt x="903" y="1637"/>
                    </a:lnTo>
                    <a:lnTo>
                      <a:pt x="876" y="1639"/>
                    </a:lnTo>
                    <a:lnTo>
                      <a:pt x="851" y="1641"/>
                    </a:lnTo>
                    <a:lnTo>
                      <a:pt x="824" y="1642"/>
                    </a:lnTo>
                    <a:lnTo>
                      <a:pt x="797" y="1643"/>
                    </a:lnTo>
                    <a:lnTo>
                      <a:pt x="768" y="1645"/>
                    </a:lnTo>
                    <a:lnTo>
                      <a:pt x="740" y="1646"/>
                    </a:lnTo>
                    <a:lnTo>
                      <a:pt x="712" y="1647"/>
                    </a:lnTo>
                    <a:lnTo>
                      <a:pt x="682" y="1649"/>
                    </a:lnTo>
                    <a:lnTo>
                      <a:pt x="653" y="1651"/>
                    </a:lnTo>
                    <a:lnTo>
                      <a:pt x="623" y="1653"/>
                    </a:lnTo>
                    <a:lnTo>
                      <a:pt x="593" y="1655"/>
                    </a:lnTo>
                    <a:lnTo>
                      <a:pt x="563" y="1658"/>
                    </a:lnTo>
                    <a:lnTo>
                      <a:pt x="533" y="1661"/>
                    </a:lnTo>
                    <a:lnTo>
                      <a:pt x="504" y="1664"/>
                    </a:lnTo>
                    <a:lnTo>
                      <a:pt x="474" y="1667"/>
                    </a:lnTo>
                    <a:lnTo>
                      <a:pt x="444" y="1671"/>
                    </a:lnTo>
                    <a:lnTo>
                      <a:pt x="415" y="1676"/>
                    </a:lnTo>
                    <a:lnTo>
                      <a:pt x="386" y="1679"/>
                    </a:lnTo>
                    <a:lnTo>
                      <a:pt x="358" y="1685"/>
                    </a:lnTo>
                    <a:lnTo>
                      <a:pt x="329" y="1690"/>
                    </a:lnTo>
                    <a:lnTo>
                      <a:pt x="301" y="1696"/>
                    </a:lnTo>
                    <a:lnTo>
                      <a:pt x="274" y="1702"/>
                    </a:lnTo>
                    <a:lnTo>
                      <a:pt x="247" y="1709"/>
                    </a:lnTo>
                    <a:lnTo>
                      <a:pt x="226" y="1717"/>
                    </a:lnTo>
                    <a:lnTo>
                      <a:pt x="206" y="1727"/>
                    </a:lnTo>
                    <a:lnTo>
                      <a:pt x="188" y="1739"/>
                    </a:lnTo>
                    <a:lnTo>
                      <a:pt x="170" y="1751"/>
                    </a:lnTo>
                    <a:lnTo>
                      <a:pt x="152" y="1763"/>
                    </a:lnTo>
                    <a:lnTo>
                      <a:pt x="139" y="1774"/>
                    </a:lnTo>
                    <a:lnTo>
                      <a:pt x="135" y="1781"/>
                    </a:lnTo>
                    <a:lnTo>
                      <a:pt x="141" y="1786"/>
                    </a:lnTo>
                    <a:lnTo>
                      <a:pt x="152" y="1786"/>
                    </a:lnTo>
                    <a:lnTo>
                      <a:pt x="187" y="1779"/>
                    </a:lnTo>
                    <a:lnTo>
                      <a:pt x="222" y="1773"/>
                    </a:lnTo>
                    <a:lnTo>
                      <a:pt x="257" y="1767"/>
                    </a:lnTo>
                    <a:lnTo>
                      <a:pt x="292" y="1761"/>
                    </a:lnTo>
                    <a:lnTo>
                      <a:pt x="326" y="1756"/>
                    </a:lnTo>
                    <a:lnTo>
                      <a:pt x="361" y="1751"/>
                    </a:lnTo>
                    <a:lnTo>
                      <a:pt x="396" y="1748"/>
                    </a:lnTo>
                    <a:lnTo>
                      <a:pt x="431" y="1743"/>
                    </a:lnTo>
                    <a:lnTo>
                      <a:pt x="467" y="1739"/>
                    </a:lnTo>
                    <a:lnTo>
                      <a:pt x="502" y="1736"/>
                    </a:lnTo>
                    <a:lnTo>
                      <a:pt x="536" y="1733"/>
                    </a:lnTo>
                    <a:lnTo>
                      <a:pt x="571" y="1730"/>
                    </a:lnTo>
                    <a:lnTo>
                      <a:pt x="607" y="1727"/>
                    </a:lnTo>
                    <a:lnTo>
                      <a:pt x="642" y="1724"/>
                    </a:lnTo>
                    <a:lnTo>
                      <a:pt x="677" y="1721"/>
                    </a:lnTo>
                    <a:lnTo>
                      <a:pt x="713" y="1719"/>
                    </a:lnTo>
                    <a:lnTo>
                      <a:pt x="748" y="1715"/>
                    </a:lnTo>
                    <a:lnTo>
                      <a:pt x="782" y="1713"/>
                    </a:lnTo>
                    <a:lnTo>
                      <a:pt x="818" y="1709"/>
                    </a:lnTo>
                    <a:lnTo>
                      <a:pt x="853" y="1707"/>
                    </a:lnTo>
                    <a:lnTo>
                      <a:pt x="889" y="1703"/>
                    </a:lnTo>
                    <a:lnTo>
                      <a:pt x="925" y="1699"/>
                    </a:lnTo>
                    <a:lnTo>
                      <a:pt x="960" y="1693"/>
                    </a:lnTo>
                    <a:lnTo>
                      <a:pt x="996" y="1688"/>
                    </a:lnTo>
                    <a:lnTo>
                      <a:pt x="1032" y="1682"/>
                    </a:lnTo>
                    <a:lnTo>
                      <a:pt x="1067" y="1677"/>
                    </a:lnTo>
                    <a:lnTo>
                      <a:pt x="1103" y="1673"/>
                    </a:lnTo>
                    <a:lnTo>
                      <a:pt x="1139" y="1672"/>
                    </a:lnTo>
                    <a:lnTo>
                      <a:pt x="1175" y="1672"/>
                    </a:lnTo>
                    <a:lnTo>
                      <a:pt x="1211" y="1673"/>
                    </a:lnTo>
                    <a:lnTo>
                      <a:pt x="1247" y="1673"/>
                    </a:lnTo>
                    <a:lnTo>
                      <a:pt x="1279" y="1670"/>
                    </a:lnTo>
                    <a:lnTo>
                      <a:pt x="1311" y="1664"/>
                    </a:lnTo>
                    <a:lnTo>
                      <a:pt x="1343" y="1661"/>
                    </a:lnTo>
                    <a:lnTo>
                      <a:pt x="1378" y="1661"/>
                    </a:lnTo>
                    <a:lnTo>
                      <a:pt x="1411" y="1661"/>
                    </a:lnTo>
                    <a:lnTo>
                      <a:pt x="1446" y="1663"/>
                    </a:lnTo>
                    <a:lnTo>
                      <a:pt x="1481" y="1663"/>
                    </a:lnTo>
                    <a:lnTo>
                      <a:pt x="1516" y="1664"/>
                    </a:lnTo>
                    <a:lnTo>
                      <a:pt x="1551" y="1664"/>
                    </a:lnTo>
                    <a:lnTo>
                      <a:pt x="1586" y="1663"/>
                    </a:lnTo>
                    <a:lnTo>
                      <a:pt x="1620" y="1663"/>
                    </a:lnTo>
                    <a:lnTo>
                      <a:pt x="1655" y="1660"/>
                    </a:lnTo>
                    <a:lnTo>
                      <a:pt x="1689" y="1658"/>
                    </a:lnTo>
                    <a:lnTo>
                      <a:pt x="1707" y="1658"/>
                    </a:lnTo>
                    <a:lnTo>
                      <a:pt x="1715" y="1661"/>
                    </a:lnTo>
                    <a:lnTo>
                      <a:pt x="1714" y="1670"/>
                    </a:lnTo>
                    <a:lnTo>
                      <a:pt x="1704" y="1683"/>
                    </a:lnTo>
                    <a:lnTo>
                      <a:pt x="1691" y="1693"/>
                    </a:lnTo>
                    <a:lnTo>
                      <a:pt x="1677" y="1703"/>
                    </a:lnTo>
                    <a:lnTo>
                      <a:pt x="1668" y="1715"/>
                    </a:lnTo>
                    <a:lnTo>
                      <a:pt x="1667" y="1742"/>
                    </a:lnTo>
                    <a:lnTo>
                      <a:pt x="1666" y="1771"/>
                    </a:lnTo>
                    <a:lnTo>
                      <a:pt x="1667" y="1802"/>
                    </a:lnTo>
                    <a:lnTo>
                      <a:pt x="1668" y="1834"/>
                    </a:lnTo>
                    <a:lnTo>
                      <a:pt x="1671" y="1870"/>
                    </a:lnTo>
                    <a:lnTo>
                      <a:pt x="1674" y="1907"/>
                    </a:lnTo>
                    <a:lnTo>
                      <a:pt x="1679" y="1946"/>
                    </a:lnTo>
                    <a:lnTo>
                      <a:pt x="1684" y="1985"/>
                    </a:lnTo>
                    <a:lnTo>
                      <a:pt x="1689" y="2025"/>
                    </a:lnTo>
                    <a:lnTo>
                      <a:pt x="1696" y="2066"/>
                    </a:lnTo>
                    <a:lnTo>
                      <a:pt x="1702" y="2107"/>
                    </a:lnTo>
                    <a:lnTo>
                      <a:pt x="1708" y="2146"/>
                    </a:lnTo>
                    <a:lnTo>
                      <a:pt x="1715" y="2186"/>
                    </a:lnTo>
                    <a:lnTo>
                      <a:pt x="1722" y="2225"/>
                    </a:lnTo>
                    <a:lnTo>
                      <a:pt x="1730" y="2264"/>
                    </a:lnTo>
                    <a:lnTo>
                      <a:pt x="1736" y="2300"/>
                    </a:lnTo>
                    <a:lnTo>
                      <a:pt x="1743" y="2335"/>
                    </a:lnTo>
                    <a:lnTo>
                      <a:pt x="1749" y="2367"/>
                    </a:lnTo>
                    <a:lnTo>
                      <a:pt x="1754" y="2397"/>
                    </a:lnTo>
                    <a:lnTo>
                      <a:pt x="1760" y="2425"/>
                    </a:lnTo>
                    <a:lnTo>
                      <a:pt x="1763" y="2447"/>
                    </a:lnTo>
                    <a:lnTo>
                      <a:pt x="1766" y="2473"/>
                    </a:lnTo>
                    <a:lnTo>
                      <a:pt x="1769" y="2501"/>
                    </a:lnTo>
                    <a:lnTo>
                      <a:pt x="1772" y="2530"/>
                    </a:lnTo>
                    <a:lnTo>
                      <a:pt x="1774" y="2561"/>
                    </a:lnTo>
                    <a:lnTo>
                      <a:pt x="1775" y="2591"/>
                    </a:lnTo>
                    <a:lnTo>
                      <a:pt x="1778" y="2623"/>
                    </a:lnTo>
                    <a:lnTo>
                      <a:pt x="1779" y="2653"/>
                    </a:lnTo>
                    <a:lnTo>
                      <a:pt x="1780" y="2681"/>
                    </a:lnTo>
                    <a:lnTo>
                      <a:pt x="1781" y="2708"/>
                    </a:lnTo>
                    <a:lnTo>
                      <a:pt x="1782" y="2732"/>
                    </a:lnTo>
                    <a:lnTo>
                      <a:pt x="1786" y="2764"/>
                    </a:lnTo>
                    <a:lnTo>
                      <a:pt x="1793" y="2795"/>
                    </a:lnTo>
                    <a:lnTo>
                      <a:pt x="1797" y="2828"/>
                    </a:lnTo>
                    <a:lnTo>
                      <a:pt x="1800" y="2885"/>
                    </a:lnTo>
                    <a:lnTo>
                      <a:pt x="1804" y="2943"/>
                    </a:lnTo>
                    <a:lnTo>
                      <a:pt x="1808" y="3001"/>
                    </a:lnTo>
                    <a:lnTo>
                      <a:pt x="1809" y="3058"/>
                    </a:lnTo>
                    <a:lnTo>
                      <a:pt x="1811" y="3091"/>
                    </a:lnTo>
                    <a:lnTo>
                      <a:pt x="1815" y="3123"/>
                    </a:lnTo>
                    <a:lnTo>
                      <a:pt x="1818" y="3154"/>
                    </a:lnTo>
                    <a:lnTo>
                      <a:pt x="1818" y="3168"/>
                    </a:lnTo>
                    <a:lnTo>
                      <a:pt x="1820" y="3182"/>
                    </a:lnTo>
                    <a:lnTo>
                      <a:pt x="1820" y="3198"/>
                    </a:lnTo>
                    <a:lnTo>
                      <a:pt x="1820" y="3214"/>
                    </a:lnTo>
                    <a:lnTo>
                      <a:pt x="1820" y="3231"/>
                    </a:lnTo>
                    <a:lnTo>
                      <a:pt x="1820" y="3250"/>
                    </a:lnTo>
                    <a:lnTo>
                      <a:pt x="1820" y="3268"/>
                    </a:lnTo>
                    <a:lnTo>
                      <a:pt x="1821" y="3288"/>
                    </a:lnTo>
                    <a:lnTo>
                      <a:pt x="1821" y="3308"/>
                    </a:lnTo>
                    <a:lnTo>
                      <a:pt x="1821" y="3327"/>
                    </a:lnTo>
                    <a:lnTo>
                      <a:pt x="1822" y="3346"/>
                    </a:lnTo>
                    <a:lnTo>
                      <a:pt x="1823" y="3366"/>
                    </a:lnTo>
                    <a:lnTo>
                      <a:pt x="1823" y="3385"/>
                    </a:lnTo>
                    <a:lnTo>
                      <a:pt x="1826" y="3403"/>
                    </a:lnTo>
                    <a:lnTo>
                      <a:pt x="1827" y="3420"/>
                    </a:lnTo>
                    <a:lnTo>
                      <a:pt x="1828" y="3436"/>
                    </a:lnTo>
                    <a:lnTo>
                      <a:pt x="1830" y="3452"/>
                    </a:lnTo>
                    <a:lnTo>
                      <a:pt x="1833" y="3466"/>
                    </a:lnTo>
                    <a:lnTo>
                      <a:pt x="1836" y="3480"/>
                    </a:lnTo>
                    <a:lnTo>
                      <a:pt x="1839" y="3490"/>
                    </a:lnTo>
                    <a:lnTo>
                      <a:pt x="1842" y="3506"/>
                    </a:lnTo>
                    <a:lnTo>
                      <a:pt x="1842" y="3523"/>
                    </a:lnTo>
                    <a:lnTo>
                      <a:pt x="1839" y="3538"/>
                    </a:lnTo>
                    <a:lnTo>
                      <a:pt x="1836" y="3554"/>
                    </a:lnTo>
                    <a:lnTo>
                      <a:pt x="1834" y="3570"/>
                    </a:lnTo>
                    <a:lnTo>
                      <a:pt x="1834" y="3586"/>
                    </a:lnTo>
                    <a:lnTo>
                      <a:pt x="1847" y="3730"/>
                    </a:lnTo>
                    <a:lnTo>
                      <a:pt x="1848" y="3742"/>
                    </a:lnTo>
                    <a:lnTo>
                      <a:pt x="1850" y="3753"/>
                    </a:lnTo>
                    <a:lnTo>
                      <a:pt x="1851" y="3763"/>
                    </a:lnTo>
                    <a:lnTo>
                      <a:pt x="1852" y="3771"/>
                    </a:lnTo>
                    <a:lnTo>
                      <a:pt x="1854" y="3777"/>
                    </a:lnTo>
                    <a:lnTo>
                      <a:pt x="1856" y="3783"/>
                    </a:lnTo>
                    <a:lnTo>
                      <a:pt x="1858" y="3787"/>
                    </a:lnTo>
                    <a:lnTo>
                      <a:pt x="1860" y="3790"/>
                    </a:lnTo>
                    <a:lnTo>
                      <a:pt x="1863" y="3792"/>
                    </a:lnTo>
                    <a:lnTo>
                      <a:pt x="1866" y="3793"/>
                    </a:lnTo>
                    <a:lnTo>
                      <a:pt x="1870" y="3793"/>
                    </a:lnTo>
                    <a:lnTo>
                      <a:pt x="1875" y="3792"/>
                    </a:lnTo>
                    <a:lnTo>
                      <a:pt x="1880" y="3790"/>
                    </a:lnTo>
                    <a:lnTo>
                      <a:pt x="1886" y="3788"/>
                    </a:lnTo>
                    <a:lnTo>
                      <a:pt x="1892" y="3784"/>
                    </a:lnTo>
                    <a:lnTo>
                      <a:pt x="1959" y="3751"/>
                    </a:lnTo>
                    <a:lnTo>
                      <a:pt x="1973" y="3742"/>
                    </a:lnTo>
                    <a:lnTo>
                      <a:pt x="1983" y="3736"/>
                    </a:lnTo>
                    <a:lnTo>
                      <a:pt x="1989" y="3729"/>
                    </a:lnTo>
                    <a:lnTo>
                      <a:pt x="1991" y="3722"/>
                    </a:lnTo>
                    <a:lnTo>
                      <a:pt x="1990" y="3711"/>
                    </a:lnTo>
                    <a:lnTo>
                      <a:pt x="1907" y="2444"/>
                    </a:lnTo>
                    <a:lnTo>
                      <a:pt x="1906" y="2422"/>
                    </a:lnTo>
                    <a:lnTo>
                      <a:pt x="1904" y="2399"/>
                    </a:lnTo>
                    <a:lnTo>
                      <a:pt x="1901" y="2378"/>
                    </a:lnTo>
                    <a:lnTo>
                      <a:pt x="1899" y="2355"/>
                    </a:lnTo>
                    <a:lnTo>
                      <a:pt x="1896" y="2333"/>
                    </a:lnTo>
                    <a:lnTo>
                      <a:pt x="1893" y="2311"/>
                    </a:lnTo>
                    <a:lnTo>
                      <a:pt x="1889" y="2289"/>
                    </a:lnTo>
                    <a:lnTo>
                      <a:pt x="1886" y="2266"/>
                    </a:lnTo>
                    <a:lnTo>
                      <a:pt x="1882" y="2245"/>
                    </a:lnTo>
                    <a:lnTo>
                      <a:pt x="1877" y="2223"/>
                    </a:lnTo>
                    <a:lnTo>
                      <a:pt x="1874" y="2200"/>
                    </a:lnTo>
                    <a:lnTo>
                      <a:pt x="1869" y="2179"/>
                    </a:lnTo>
                    <a:lnTo>
                      <a:pt x="1865" y="2156"/>
                    </a:lnTo>
                    <a:lnTo>
                      <a:pt x="1860" y="2134"/>
                    </a:lnTo>
                    <a:lnTo>
                      <a:pt x="1856" y="2111"/>
                    </a:lnTo>
                    <a:lnTo>
                      <a:pt x="1851" y="2090"/>
                    </a:lnTo>
                    <a:lnTo>
                      <a:pt x="1846" y="2068"/>
                    </a:lnTo>
                    <a:lnTo>
                      <a:pt x="1842" y="2045"/>
                    </a:lnTo>
                    <a:lnTo>
                      <a:pt x="1838" y="2024"/>
                    </a:lnTo>
                    <a:lnTo>
                      <a:pt x="1833" y="2002"/>
                    </a:lnTo>
                    <a:lnTo>
                      <a:pt x="1824" y="1967"/>
                    </a:lnTo>
                    <a:lnTo>
                      <a:pt x="1815" y="1933"/>
                    </a:lnTo>
                    <a:lnTo>
                      <a:pt x="1809" y="1897"/>
                    </a:lnTo>
                    <a:lnTo>
                      <a:pt x="1794" y="1724"/>
                    </a:lnTo>
                    <a:lnTo>
                      <a:pt x="1793" y="1706"/>
                    </a:lnTo>
                    <a:lnTo>
                      <a:pt x="1792" y="1693"/>
                    </a:lnTo>
                    <a:lnTo>
                      <a:pt x="1792" y="1681"/>
                    </a:lnTo>
                    <a:lnTo>
                      <a:pt x="1793" y="1672"/>
                    </a:lnTo>
                    <a:lnTo>
                      <a:pt x="1794" y="1666"/>
                    </a:lnTo>
                    <a:lnTo>
                      <a:pt x="1798" y="1663"/>
                    </a:lnTo>
                    <a:lnTo>
                      <a:pt x="1802" y="1660"/>
                    </a:lnTo>
                    <a:lnTo>
                      <a:pt x="1808" y="1659"/>
                    </a:lnTo>
                    <a:lnTo>
                      <a:pt x="1814" y="1658"/>
                    </a:lnTo>
                    <a:lnTo>
                      <a:pt x="2265" y="1642"/>
                    </a:lnTo>
                    <a:lnTo>
                      <a:pt x="2279" y="1639"/>
                    </a:lnTo>
                    <a:lnTo>
                      <a:pt x="2294" y="1634"/>
                    </a:lnTo>
                    <a:lnTo>
                      <a:pt x="2327" y="1630"/>
                    </a:lnTo>
                    <a:lnTo>
                      <a:pt x="2361" y="1630"/>
                    </a:lnTo>
                    <a:lnTo>
                      <a:pt x="2419" y="1630"/>
                    </a:lnTo>
                    <a:lnTo>
                      <a:pt x="2476" y="1629"/>
                    </a:lnTo>
                    <a:lnTo>
                      <a:pt x="2534" y="1628"/>
                    </a:lnTo>
                    <a:lnTo>
                      <a:pt x="2591" y="1625"/>
                    </a:lnTo>
                    <a:lnTo>
                      <a:pt x="2649" y="1623"/>
                    </a:lnTo>
                    <a:lnTo>
                      <a:pt x="2668" y="1623"/>
                    </a:lnTo>
                    <a:lnTo>
                      <a:pt x="2687" y="1623"/>
                    </a:lnTo>
                    <a:lnTo>
                      <a:pt x="2707" y="1623"/>
                    </a:lnTo>
                    <a:lnTo>
                      <a:pt x="2726" y="1624"/>
                    </a:lnTo>
                    <a:lnTo>
                      <a:pt x="2745" y="1625"/>
                    </a:lnTo>
                    <a:lnTo>
                      <a:pt x="2764" y="1627"/>
                    </a:lnTo>
                    <a:lnTo>
                      <a:pt x="2783" y="1628"/>
                    </a:lnTo>
                    <a:lnTo>
                      <a:pt x="2803" y="1629"/>
                    </a:lnTo>
                    <a:lnTo>
                      <a:pt x="2822" y="1630"/>
                    </a:lnTo>
                    <a:lnTo>
                      <a:pt x="2841" y="1631"/>
                    </a:lnTo>
                    <a:lnTo>
                      <a:pt x="2860" y="1633"/>
                    </a:lnTo>
                    <a:lnTo>
                      <a:pt x="2880" y="1633"/>
                    </a:lnTo>
                    <a:lnTo>
                      <a:pt x="2899" y="1631"/>
                    </a:lnTo>
                    <a:lnTo>
                      <a:pt x="2918" y="1630"/>
                    </a:lnTo>
                    <a:lnTo>
                      <a:pt x="2935" y="1628"/>
                    </a:lnTo>
                    <a:lnTo>
                      <a:pt x="2952" y="1623"/>
                    </a:lnTo>
                    <a:lnTo>
                      <a:pt x="2968" y="1617"/>
                    </a:lnTo>
                    <a:lnTo>
                      <a:pt x="2984" y="1610"/>
                    </a:lnTo>
                    <a:lnTo>
                      <a:pt x="3000" y="1603"/>
                    </a:lnTo>
                    <a:lnTo>
                      <a:pt x="3015" y="1595"/>
                    </a:lnTo>
                    <a:lnTo>
                      <a:pt x="3030" y="1587"/>
                    </a:lnTo>
                    <a:lnTo>
                      <a:pt x="3046" y="1581"/>
                    </a:lnTo>
                    <a:lnTo>
                      <a:pt x="3062" y="1575"/>
                    </a:lnTo>
                    <a:lnTo>
                      <a:pt x="3067" y="1573"/>
                    </a:lnTo>
                    <a:lnTo>
                      <a:pt x="3072" y="1569"/>
                    </a:lnTo>
                    <a:lnTo>
                      <a:pt x="3075" y="1564"/>
                    </a:lnTo>
                    <a:lnTo>
                      <a:pt x="3080" y="1559"/>
                    </a:lnTo>
                    <a:lnTo>
                      <a:pt x="3085" y="1552"/>
                    </a:lnTo>
                    <a:lnTo>
                      <a:pt x="3090" y="1545"/>
                    </a:lnTo>
                    <a:lnTo>
                      <a:pt x="3093" y="1537"/>
                    </a:lnTo>
                    <a:lnTo>
                      <a:pt x="3098" y="1528"/>
                    </a:lnTo>
                    <a:lnTo>
                      <a:pt x="3103" y="1519"/>
                    </a:lnTo>
                    <a:lnTo>
                      <a:pt x="3108" y="1509"/>
                    </a:lnTo>
                    <a:lnTo>
                      <a:pt x="3112" y="1499"/>
                    </a:lnTo>
                    <a:lnTo>
                      <a:pt x="3118" y="1490"/>
                    </a:lnTo>
                    <a:lnTo>
                      <a:pt x="3123" y="1479"/>
                    </a:lnTo>
                    <a:lnTo>
                      <a:pt x="3129" y="1469"/>
                    </a:lnTo>
                    <a:lnTo>
                      <a:pt x="3135" y="1460"/>
                    </a:lnTo>
                    <a:lnTo>
                      <a:pt x="3141" y="1451"/>
                    </a:lnTo>
                    <a:lnTo>
                      <a:pt x="3147" y="1442"/>
                    </a:lnTo>
                    <a:lnTo>
                      <a:pt x="3154" y="1434"/>
                    </a:lnTo>
                    <a:lnTo>
                      <a:pt x="3160" y="1427"/>
                    </a:lnTo>
                    <a:lnTo>
                      <a:pt x="3169" y="1420"/>
                    </a:lnTo>
                    <a:lnTo>
                      <a:pt x="3192" y="1402"/>
                    </a:lnTo>
                    <a:lnTo>
                      <a:pt x="3216" y="1382"/>
                    </a:lnTo>
                    <a:lnTo>
                      <a:pt x="3242" y="1360"/>
                    </a:lnTo>
                    <a:lnTo>
                      <a:pt x="3268" y="1336"/>
                    </a:lnTo>
                    <a:lnTo>
                      <a:pt x="3296" y="1311"/>
                    </a:lnTo>
                    <a:lnTo>
                      <a:pt x="3325" y="1286"/>
                    </a:lnTo>
                    <a:lnTo>
                      <a:pt x="3355" y="1259"/>
                    </a:lnTo>
                    <a:lnTo>
                      <a:pt x="3385" y="1232"/>
                    </a:lnTo>
                    <a:lnTo>
                      <a:pt x="3416" y="1205"/>
                    </a:lnTo>
                    <a:lnTo>
                      <a:pt x="3446" y="1179"/>
                    </a:lnTo>
                    <a:lnTo>
                      <a:pt x="3477" y="1152"/>
                    </a:lnTo>
                    <a:lnTo>
                      <a:pt x="3509" y="1127"/>
                    </a:lnTo>
                    <a:lnTo>
                      <a:pt x="3539" y="1102"/>
                    </a:lnTo>
                    <a:lnTo>
                      <a:pt x="3570" y="1079"/>
                    </a:lnTo>
                    <a:lnTo>
                      <a:pt x="3599" y="1058"/>
                    </a:lnTo>
                    <a:lnTo>
                      <a:pt x="3627" y="1038"/>
                    </a:lnTo>
                    <a:lnTo>
                      <a:pt x="3656" y="1020"/>
                    </a:lnTo>
                    <a:lnTo>
                      <a:pt x="3684" y="1006"/>
                    </a:lnTo>
                    <a:lnTo>
                      <a:pt x="3709" y="994"/>
                    </a:lnTo>
                    <a:lnTo>
                      <a:pt x="3734" y="984"/>
                    </a:lnTo>
                    <a:lnTo>
                      <a:pt x="3752" y="976"/>
                    </a:lnTo>
                    <a:lnTo>
                      <a:pt x="3758" y="968"/>
                    </a:lnTo>
                    <a:lnTo>
                      <a:pt x="3755" y="957"/>
                    </a:lnTo>
                    <a:lnTo>
                      <a:pt x="3744" y="950"/>
                    </a:lnTo>
                    <a:lnTo>
                      <a:pt x="3722" y="940"/>
                    </a:lnTo>
                    <a:lnTo>
                      <a:pt x="3703" y="928"/>
                    </a:lnTo>
                    <a:lnTo>
                      <a:pt x="3684" y="915"/>
                    </a:lnTo>
                    <a:lnTo>
                      <a:pt x="3666" y="902"/>
                    </a:lnTo>
                    <a:lnTo>
                      <a:pt x="3648" y="887"/>
                    </a:lnTo>
                    <a:lnTo>
                      <a:pt x="3629" y="875"/>
                    </a:lnTo>
                    <a:lnTo>
                      <a:pt x="3588" y="849"/>
                    </a:lnTo>
                    <a:lnTo>
                      <a:pt x="3549" y="822"/>
                    </a:lnTo>
                    <a:lnTo>
                      <a:pt x="3511" y="795"/>
                    </a:lnTo>
                    <a:lnTo>
                      <a:pt x="3473" y="765"/>
                    </a:lnTo>
                    <a:lnTo>
                      <a:pt x="3435" y="736"/>
                    </a:lnTo>
                    <a:lnTo>
                      <a:pt x="3399" y="706"/>
                    </a:lnTo>
                    <a:lnTo>
                      <a:pt x="3362" y="676"/>
                    </a:lnTo>
                    <a:lnTo>
                      <a:pt x="3326" y="647"/>
                    </a:lnTo>
                    <a:lnTo>
                      <a:pt x="3289" y="620"/>
                    </a:lnTo>
                    <a:lnTo>
                      <a:pt x="3252" y="592"/>
                    </a:lnTo>
                    <a:lnTo>
                      <a:pt x="3214" y="566"/>
                    </a:lnTo>
                    <a:lnTo>
                      <a:pt x="3176" y="542"/>
                    </a:lnTo>
                    <a:lnTo>
                      <a:pt x="3138" y="520"/>
                    </a:lnTo>
                    <a:lnTo>
                      <a:pt x="3097" y="501"/>
                    </a:lnTo>
                    <a:lnTo>
                      <a:pt x="3055" y="484"/>
                    </a:lnTo>
                    <a:lnTo>
                      <a:pt x="3012" y="470"/>
                    </a:lnTo>
                    <a:lnTo>
                      <a:pt x="2967" y="460"/>
                    </a:lnTo>
                    <a:lnTo>
                      <a:pt x="2922" y="453"/>
                    </a:lnTo>
                    <a:lnTo>
                      <a:pt x="2872" y="450"/>
                    </a:lnTo>
                    <a:lnTo>
                      <a:pt x="2822" y="452"/>
                    </a:lnTo>
                    <a:lnTo>
                      <a:pt x="1881" y="525"/>
                    </a:lnTo>
                    <a:lnTo>
                      <a:pt x="1854" y="527"/>
                    </a:lnTo>
                    <a:lnTo>
                      <a:pt x="1838" y="527"/>
                    </a:lnTo>
                    <a:lnTo>
                      <a:pt x="1727" y="526"/>
                    </a:lnTo>
                    <a:lnTo>
                      <a:pt x="1719" y="525"/>
                    </a:lnTo>
                    <a:lnTo>
                      <a:pt x="1714" y="520"/>
                    </a:lnTo>
                    <a:lnTo>
                      <a:pt x="1718" y="515"/>
                    </a:lnTo>
                    <a:lnTo>
                      <a:pt x="1728" y="506"/>
                    </a:lnTo>
                    <a:lnTo>
                      <a:pt x="1736" y="501"/>
                    </a:lnTo>
                    <a:lnTo>
                      <a:pt x="1739" y="494"/>
                    </a:lnTo>
                    <a:lnTo>
                      <a:pt x="1734" y="352"/>
                    </a:lnTo>
                    <a:lnTo>
                      <a:pt x="1734" y="336"/>
                    </a:lnTo>
                    <a:lnTo>
                      <a:pt x="1734" y="321"/>
                    </a:lnTo>
                    <a:lnTo>
                      <a:pt x="1724" y="34"/>
                    </a:lnTo>
                    <a:lnTo>
                      <a:pt x="1722" y="18"/>
                    </a:lnTo>
                    <a:lnTo>
                      <a:pt x="1721" y="9"/>
                    </a:lnTo>
                    <a:lnTo>
                      <a:pt x="1719" y="3"/>
                    </a:lnTo>
                    <a:lnTo>
                      <a:pt x="1715" y="0"/>
                    </a:lnTo>
                    <a:lnTo>
                      <a:pt x="1708" y="3"/>
                    </a:lnTo>
                    <a:lnTo>
                      <a:pt x="1698" y="6"/>
                    </a:lnTo>
                    <a:lnTo>
                      <a:pt x="1608" y="56"/>
                    </a:lnTo>
                    <a:lnTo>
                      <a:pt x="1600" y="62"/>
                    </a:lnTo>
                    <a:lnTo>
                      <a:pt x="1596" y="72"/>
                    </a:lnTo>
                    <a:lnTo>
                      <a:pt x="1596" y="92"/>
                    </a:lnTo>
                    <a:lnTo>
                      <a:pt x="1602" y="514"/>
                    </a:lnTo>
                    <a:lnTo>
                      <a:pt x="1602" y="527"/>
                    </a:lnTo>
                    <a:lnTo>
                      <a:pt x="1600" y="536"/>
                    </a:lnTo>
                    <a:lnTo>
                      <a:pt x="1594" y="538"/>
                    </a:lnTo>
                    <a:lnTo>
                      <a:pt x="1583" y="539"/>
                    </a:lnTo>
                    <a:lnTo>
                      <a:pt x="719" y="539"/>
                    </a:lnTo>
                    <a:lnTo>
                      <a:pt x="700" y="543"/>
                    </a:lnTo>
                    <a:lnTo>
                      <a:pt x="680" y="549"/>
                    </a:lnTo>
                    <a:lnTo>
                      <a:pt x="652" y="550"/>
                    </a:lnTo>
                    <a:lnTo>
                      <a:pt x="623" y="550"/>
                    </a:lnTo>
                    <a:lnTo>
                      <a:pt x="606" y="550"/>
                    </a:lnTo>
                    <a:lnTo>
                      <a:pt x="589" y="551"/>
                    </a:lnTo>
                    <a:lnTo>
                      <a:pt x="572" y="551"/>
                    </a:lnTo>
                    <a:lnTo>
                      <a:pt x="556" y="552"/>
                    </a:lnTo>
                    <a:lnTo>
                      <a:pt x="539" y="555"/>
                    </a:lnTo>
                    <a:lnTo>
                      <a:pt x="522" y="556"/>
                    </a:lnTo>
                    <a:lnTo>
                      <a:pt x="505" y="558"/>
                    </a:lnTo>
                    <a:lnTo>
                      <a:pt x="488" y="560"/>
                    </a:lnTo>
                    <a:lnTo>
                      <a:pt x="472" y="562"/>
                    </a:lnTo>
                    <a:lnTo>
                      <a:pt x="455" y="563"/>
                    </a:lnTo>
                    <a:lnTo>
                      <a:pt x="438" y="566"/>
                    </a:lnTo>
                    <a:lnTo>
                      <a:pt x="421" y="567"/>
                    </a:lnTo>
                    <a:lnTo>
                      <a:pt x="404" y="568"/>
                    </a:lnTo>
                    <a:lnTo>
                      <a:pt x="388" y="570"/>
                    </a:lnTo>
                    <a:lnTo>
                      <a:pt x="371" y="570"/>
                    </a:lnTo>
                    <a:lnTo>
                      <a:pt x="354" y="572"/>
                    </a:lnTo>
                    <a:lnTo>
                      <a:pt x="337" y="572"/>
                    </a:lnTo>
                    <a:lnTo>
                      <a:pt x="320" y="572"/>
                    </a:lnTo>
                    <a:lnTo>
                      <a:pt x="304" y="572"/>
                    </a:lnTo>
                    <a:lnTo>
                      <a:pt x="287" y="570"/>
                    </a:lnTo>
                    <a:lnTo>
                      <a:pt x="278" y="570"/>
                    </a:lnTo>
                    <a:lnTo>
                      <a:pt x="268" y="574"/>
                    </a:lnTo>
                    <a:lnTo>
                      <a:pt x="252" y="579"/>
                    </a:lnTo>
                    <a:lnTo>
                      <a:pt x="234" y="586"/>
                    </a:lnTo>
                    <a:lnTo>
                      <a:pt x="215" y="594"/>
                    </a:lnTo>
                    <a:lnTo>
                      <a:pt x="194" y="603"/>
                    </a:lnTo>
                    <a:lnTo>
                      <a:pt x="173" y="614"/>
                    </a:lnTo>
                    <a:lnTo>
                      <a:pt x="151" y="623"/>
                    </a:lnTo>
                    <a:lnTo>
                      <a:pt x="131" y="634"/>
                    </a:lnTo>
                    <a:lnTo>
                      <a:pt x="110" y="644"/>
                    </a:lnTo>
                    <a:lnTo>
                      <a:pt x="92" y="652"/>
                    </a:lnTo>
                    <a:lnTo>
                      <a:pt x="78" y="660"/>
                    </a:lnTo>
                    <a:lnTo>
                      <a:pt x="65" y="668"/>
                    </a:lnTo>
                    <a:lnTo>
                      <a:pt x="56" y="672"/>
                    </a:lnTo>
                    <a:lnTo>
                      <a:pt x="43" y="682"/>
                    </a:lnTo>
                    <a:lnTo>
                      <a:pt x="35" y="696"/>
                    </a:lnTo>
                    <a:lnTo>
                      <a:pt x="32" y="706"/>
                    </a:lnTo>
                    <a:lnTo>
                      <a:pt x="29" y="720"/>
                    </a:lnTo>
                    <a:lnTo>
                      <a:pt x="26" y="736"/>
                    </a:lnTo>
                    <a:lnTo>
                      <a:pt x="23" y="756"/>
                    </a:lnTo>
                    <a:lnTo>
                      <a:pt x="20" y="778"/>
                    </a:lnTo>
                    <a:lnTo>
                      <a:pt x="17" y="801"/>
                    </a:lnTo>
                    <a:lnTo>
                      <a:pt x="14" y="825"/>
                    </a:lnTo>
                    <a:lnTo>
                      <a:pt x="11" y="850"/>
                    </a:lnTo>
                    <a:lnTo>
                      <a:pt x="8" y="874"/>
                    </a:lnTo>
                    <a:lnTo>
                      <a:pt x="6" y="898"/>
                    </a:lnTo>
                    <a:lnTo>
                      <a:pt x="3" y="922"/>
                    </a:lnTo>
                    <a:lnTo>
                      <a:pt x="2" y="944"/>
                    </a:lnTo>
                    <a:lnTo>
                      <a:pt x="1" y="963"/>
                    </a:lnTo>
                    <a:lnTo>
                      <a:pt x="0" y="980"/>
                    </a:lnTo>
                    <a:lnTo>
                      <a:pt x="0" y="994"/>
                    </a:lnTo>
                    <a:lnTo>
                      <a:pt x="0" y="1004"/>
                    </a:lnTo>
                    <a:lnTo>
                      <a:pt x="49" y="1522"/>
                    </a:lnTo>
                    <a:lnTo>
                      <a:pt x="55" y="1581"/>
                    </a:lnTo>
                    <a:lnTo>
                      <a:pt x="57" y="1604"/>
                    </a:lnTo>
                    <a:lnTo>
                      <a:pt x="78" y="1706"/>
                    </a:lnTo>
                    <a:lnTo>
                      <a:pt x="79" y="1718"/>
                    </a:lnTo>
                    <a:lnTo>
                      <a:pt x="81" y="1726"/>
                    </a:lnTo>
                    <a:lnTo>
                      <a:pt x="85" y="1731"/>
                    </a:lnTo>
                    <a:lnTo>
                      <a:pt x="90" y="1733"/>
                    </a:lnTo>
                    <a:lnTo>
                      <a:pt x="96" y="1732"/>
                    </a:lnTo>
                    <a:lnTo>
                      <a:pt x="103" y="1729"/>
                    </a:lnTo>
                    <a:lnTo>
                      <a:pt x="114" y="1723"/>
                    </a:lnTo>
                    <a:lnTo>
                      <a:pt x="211" y="1667"/>
                    </a:lnTo>
                    <a:lnTo>
                      <a:pt x="217" y="1663"/>
                    </a:lnTo>
                    <a:lnTo>
                      <a:pt x="221" y="1658"/>
                    </a:lnTo>
                    <a:lnTo>
                      <a:pt x="223" y="1652"/>
                    </a:lnTo>
                    <a:lnTo>
                      <a:pt x="222" y="1641"/>
                    </a:lnTo>
                    <a:lnTo>
                      <a:pt x="220" y="1628"/>
                    </a:lnTo>
                    <a:lnTo>
                      <a:pt x="216" y="1609"/>
                    </a:lnTo>
                    <a:lnTo>
                      <a:pt x="186" y="1484"/>
                    </a:lnTo>
                    <a:lnTo>
                      <a:pt x="183" y="1472"/>
                    </a:lnTo>
                    <a:lnTo>
                      <a:pt x="181" y="1455"/>
                    </a:lnTo>
                    <a:lnTo>
                      <a:pt x="177" y="1434"/>
                    </a:lnTo>
                    <a:lnTo>
                      <a:pt x="175" y="1410"/>
                    </a:lnTo>
                    <a:lnTo>
                      <a:pt x="171" y="1383"/>
                    </a:lnTo>
                    <a:lnTo>
                      <a:pt x="168" y="1353"/>
                    </a:lnTo>
                    <a:lnTo>
                      <a:pt x="164" y="1322"/>
                    </a:lnTo>
                    <a:lnTo>
                      <a:pt x="161" y="1288"/>
                    </a:lnTo>
                    <a:lnTo>
                      <a:pt x="157" y="1253"/>
                    </a:lnTo>
                    <a:lnTo>
                      <a:pt x="152" y="1218"/>
                    </a:lnTo>
                    <a:lnTo>
                      <a:pt x="150" y="1184"/>
                    </a:lnTo>
                    <a:lnTo>
                      <a:pt x="146" y="1149"/>
                    </a:lnTo>
                    <a:lnTo>
                      <a:pt x="143" y="1116"/>
                    </a:lnTo>
                    <a:lnTo>
                      <a:pt x="140" y="1084"/>
                    </a:lnTo>
                    <a:lnTo>
                      <a:pt x="138" y="1054"/>
                    </a:lnTo>
                    <a:lnTo>
                      <a:pt x="137" y="1028"/>
                    </a:lnTo>
                    <a:lnTo>
                      <a:pt x="134" y="1004"/>
                    </a:lnTo>
                    <a:lnTo>
                      <a:pt x="133" y="983"/>
                    </a:lnTo>
                    <a:lnTo>
                      <a:pt x="133" y="968"/>
                    </a:lnTo>
                    <a:lnTo>
                      <a:pt x="133" y="956"/>
                    </a:lnTo>
                    <a:lnTo>
                      <a:pt x="149" y="735"/>
                    </a:ln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Text Box 103"/>
              <p:cNvSpPr txBox="1">
                <a:spLocks noChangeArrowheads="1"/>
              </p:cNvSpPr>
              <p:nvPr/>
            </p:nvSpPr>
            <p:spPr bwMode="auto">
              <a:xfrm>
                <a:off x="2245" y="3193"/>
                <a:ext cx="11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393" tIns="43196" rIns="86393" bIns="43196">
                <a:spAutoFit/>
              </a:bodyPr>
              <a:lstStyle/>
              <a:p>
                <a:pPr defTabSz="863600" eaLnBrk="0" hangingPunct="0"/>
                <a:endParaRPr lang="en-GB" altLang="ru-RU" sz="2300">
                  <a:latin typeface="Times New Roman" pitchFamily="18" charset="0"/>
                </a:endParaRPr>
              </a:p>
            </p:txBody>
          </p:sp>
        </p:grpSp>
        <p:sp>
          <p:nvSpPr>
            <p:cNvPr id="22536" name="Text Box 104"/>
            <p:cNvSpPr txBox="1">
              <a:spLocks noChangeArrowheads="1"/>
            </p:cNvSpPr>
            <p:nvPr/>
          </p:nvSpPr>
          <p:spPr bwMode="auto">
            <a:xfrm>
              <a:off x="2221" y="270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393" tIns="43196" rIns="86393" bIns="43196" anchor="ctr" anchorCtr="1">
              <a:spAutoFit/>
            </a:bodyPr>
            <a:lstStyle/>
            <a:p>
              <a:pPr algn="ctr" defTabSz="863600" eaLnBrk="0" hangingPunct="0"/>
              <a:endParaRPr lang="en-GB" altLang="ru-RU" sz="1500"/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870636">
            <a:off x="5124450" y="2363788"/>
            <a:ext cx="26860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Со - Бытия</a:t>
            </a:r>
          </a:p>
        </p:txBody>
      </p:sp>
      <p:pic>
        <p:nvPicPr>
          <p:cNvPr id="22534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4800" y="117475"/>
            <a:ext cx="1397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866775" y="1473200"/>
            <a:ext cx="31273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развитие мотивов деятельности и творческого начала у школьников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24663" y="1790700"/>
            <a:ext cx="3484562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Конкурсы школьного, районного и городского уровня</a:t>
            </a:r>
          </a:p>
          <a:p>
            <a:r>
              <a:rPr lang="ru-RU" sz="2400">
                <a:latin typeface="Calibri" pitchFamily="34" charset="0"/>
              </a:rPr>
              <a:t>Всероссийская олимпиады Семейные игры, викторины</a:t>
            </a:r>
          </a:p>
          <a:p>
            <a:r>
              <a:rPr lang="ru-RU" sz="2400">
                <a:latin typeface="Calibri" pitchFamily="34" charset="0"/>
              </a:rPr>
              <a:t>Школьные, городские конференции</a:t>
            </a:r>
          </a:p>
          <a:p>
            <a:r>
              <a:rPr lang="ru-RU" sz="2400">
                <a:latin typeface="Calibri" pitchFamily="34" charset="0"/>
              </a:rPr>
              <a:t>День самоуправления</a:t>
            </a:r>
          </a:p>
          <a:p>
            <a:r>
              <a:rPr lang="ru-RU" sz="2400">
                <a:latin typeface="Calibri" pitchFamily="34" charset="0"/>
              </a:rPr>
              <a:t>День дублера</a:t>
            </a:r>
          </a:p>
          <a:p>
            <a:endParaRPr lang="ru-RU">
              <a:latin typeface="Calibri" pitchFamily="34" charset="0"/>
            </a:endParaRPr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 rot="167656">
            <a:off x="3503613" y="2435225"/>
            <a:ext cx="2686050" cy="3022600"/>
            <a:chOff x="1920" y="2592"/>
            <a:chExt cx="751" cy="892"/>
          </a:xfrm>
        </p:grpSpPr>
        <p:grpSp>
          <p:nvGrpSpPr>
            <p:cNvPr id="23558" name="Group 101"/>
            <p:cNvGrpSpPr>
              <a:grpSpLocks/>
            </p:cNvGrpSpPr>
            <p:nvPr/>
          </p:nvGrpSpPr>
          <p:grpSpPr bwMode="auto">
            <a:xfrm rot="92133">
              <a:off x="1920" y="2592"/>
              <a:ext cx="751" cy="892"/>
              <a:chOff x="1920" y="2592"/>
              <a:chExt cx="751" cy="892"/>
            </a:xfrm>
          </p:grpSpPr>
          <p:sp>
            <p:nvSpPr>
              <p:cNvPr id="23560" name="Freeform 102"/>
              <p:cNvSpPr>
                <a:spLocks/>
              </p:cNvSpPr>
              <p:nvPr/>
            </p:nvSpPr>
            <p:spPr bwMode="auto">
              <a:xfrm>
                <a:off x="1920" y="2592"/>
                <a:ext cx="751" cy="759"/>
              </a:xfrm>
              <a:custGeom>
                <a:avLst/>
                <a:gdLst>
                  <a:gd name="T0" fmla="*/ 33 w 3758"/>
                  <a:gd name="T1" fmla="*/ 131 h 3793"/>
                  <a:gd name="T2" fmla="*/ 89 w 3758"/>
                  <a:gd name="T3" fmla="*/ 127 h 3793"/>
                  <a:gd name="T4" fmla="*/ 333 w 3758"/>
                  <a:gd name="T5" fmla="*/ 120 h 3793"/>
                  <a:gd name="T6" fmla="*/ 391 w 3758"/>
                  <a:gd name="T7" fmla="*/ 118 h 3793"/>
                  <a:gd name="T8" fmla="*/ 472 w 3758"/>
                  <a:gd name="T9" fmla="*/ 109 h 3793"/>
                  <a:gd name="T10" fmla="*/ 548 w 3758"/>
                  <a:gd name="T11" fmla="*/ 104 h 3793"/>
                  <a:gd name="T12" fmla="*/ 579 w 3758"/>
                  <a:gd name="T13" fmla="*/ 106 h 3793"/>
                  <a:gd name="T14" fmla="*/ 601 w 3758"/>
                  <a:gd name="T15" fmla="*/ 116 h 3793"/>
                  <a:gd name="T16" fmla="*/ 643 w 3758"/>
                  <a:gd name="T17" fmla="*/ 145 h 3793"/>
                  <a:gd name="T18" fmla="*/ 713 w 3758"/>
                  <a:gd name="T19" fmla="*/ 199 h 3793"/>
                  <a:gd name="T20" fmla="*/ 595 w 3758"/>
                  <a:gd name="T21" fmla="*/ 305 h 3793"/>
                  <a:gd name="T22" fmla="*/ 565 w 3758"/>
                  <a:gd name="T23" fmla="*/ 311 h 3793"/>
                  <a:gd name="T24" fmla="*/ 482 w 3758"/>
                  <a:gd name="T25" fmla="*/ 311 h 3793"/>
                  <a:gd name="T26" fmla="*/ 248 w 3758"/>
                  <a:gd name="T27" fmla="*/ 319 h 3793"/>
                  <a:gd name="T28" fmla="*/ 196 w 3758"/>
                  <a:gd name="T29" fmla="*/ 326 h 3793"/>
                  <a:gd name="T30" fmla="*/ 142 w 3758"/>
                  <a:gd name="T31" fmla="*/ 330 h 3793"/>
                  <a:gd name="T32" fmla="*/ 83 w 3758"/>
                  <a:gd name="T33" fmla="*/ 335 h 3793"/>
                  <a:gd name="T34" fmla="*/ 34 w 3758"/>
                  <a:gd name="T35" fmla="*/ 350 h 3793"/>
                  <a:gd name="T36" fmla="*/ 65 w 3758"/>
                  <a:gd name="T37" fmla="*/ 351 h 3793"/>
                  <a:gd name="T38" fmla="*/ 135 w 3758"/>
                  <a:gd name="T39" fmla="*/ 344 h 3793"/>
                  <a:gd name="T40" fmla="*/ 206 w 3758"/>
                  <a:gd name="T41" fmla="*/ 337 h 3793"/>
                  <a:gd name="T42" fmla="*/ 275 w 3758"/>
                  <a:gd name="T43" fmla="*/ 332 h 3793"/>
                  <a:gd name="T44" fmla="*/ 341 w 3758"/>
                  <a:gd name="T45" fmla="*/ 332 h 3793"/>
                  <a:gd name="T46" fmla="*/ 333 w 3758"/>
                  <a:gd name="T47" fmla="*/ 367 h 3793"/>
                  <a:gd name="T48" fmla="*/ 344 w 3758"/>
                  <a:gd name="T49" fmla="*/ 445 h 3793"/>
                  <a:gd name="T50" fmla="*/ 354 w 3758"/>
                  <a:gd name="T51" fmla="*/ 506 h 3793"/>
                  <a:gd name="T52" fmla="*/ 359 w 3758"/>
                  <a:gd name="T53" fmla="*/ 566 h 3793"/>
                  <a:gd name="T54" fmla="*/ 364 w 3758"/>
                  <a:gd name="T55" fmla="*/ 640 h 3793"/>
                  <a:gd name="T56" fmla="*/ 364 w 3758"/>
                  <a:gd name="T57" fmla="*/ 677 h 3793"/>
                  <a:gd name="T58" fmla="*/ 368 w 3758"/>
                  <a:gd name="T59" fmla="*/ 708 h 3793"/>
                  <a:gd name="T60" fmla="*/ 371 w 3758"/>
                  <a:gd name="T61" fmla="*/ 757 h 3793"/>
                  <a:gd name="T62" fmla="*/ 391 w 3758"/>
                  <a:gd name="T63" fmla="*/ 751 h 3793"/>
                  <a:gd name="T64" fmla="*/ 379 w 3758"/>
                  <a:gd name="T65" fmla="*/ 471 h 3793"/>
                  <a:gd name="T66" fmla="*/ 372 w 3758"/>
                  <a:gd name="T67" fmla="*/ 427 h 3793"/>
                  <a:gd name="T68" fmla="*/ 359 w 3758"/>
                  <a:gd name="T69" fmla="*/ 345 h 3793"/>
                  <a:gd name="T70" fmla="*/ 453 w 3758"/>
                  <a:gd name="T71" fmla="*/ 329 h 3793"/>
                  <a:gd name="T72" fmla="*/ 533 w 3758"/>
                  <a:gd name="T73" fmla="*/ 325 h 3793"/>
                  <a:gd name="T74" fmla="*/ 572 w 3758"/>
                  <a:gd name="T75" fmla="*/ 327 h 3793"/>
                  <a:gd name="T76" fmla="*/ 606 w 3758"/>
                  <a:gd name="T77" fmla="*/ 318 h 3793"/>
                  <a:gd name="T78" fmla="*/ 619 w 3758"/>
                  <a:gd name="T79" fmla="*/ 306 h 3793"/>
                  <a:gd name="T80" fmla="*/ 630 w 3758"/>
                  <a:gd name="T81" fmla="*/ 287 h 3793"/>
                  <a:gd name="T82" fmla="*/ 676 w 3758"/>
                  <a:gd name="T83" fmla="*/ 247 h 3793"/>
                  <a:gd name="T84" fmla="*/ 736 w 3758"/>
                  <a:gd name="T85" fmla="*/ 201 h 3793"/>
                  <a:gd name="T86" fmla="*/ 733 w 3758"/>
                  <a:gd name="T87" fmla="*/ 180 h 3793"/>
                  <a:gd name="T88" fmla="*/ 665 w 3758"/>
                  <a:gd name="T89" fmla="*/ 129 h 3793"/>
                  <a:gd name="T90" fmla="*/ 584 w 3758"/>
                  <a:gd name="T91" fmla="*/ 91 h 3793"/>
                  <a:gd name="T92" fmla="*/ 345 w 3758"/>
                  <a:gd name="T93" fmla="*/ 101 h 3793"/>
                  <a:gd name="T94" fmla="*/ 343 w 3758"/>
                  <a:gd name="T95" fmla="*/ 0 h 3793"/>
                  <a:gd name="T96" fmla="*/ 319 w 3758"/>
                  <a:gd name="T97" fmla="*/ 108 h 3793"/>
                  <a:gd name="T98" fmla="*/ 111 w 3758"/>
                  <a:gd name="T99" fmla="*/ 110 h 3793"/>
                  <a:gd name="T100" fmla="*/ 78 w 3758"/>
                  <a:gd name="T101" fmla="*/ 114 h 3793"/>
                  <a:gd name="T102" fmla="*/ 47 w 3758"/>
                  <a:gd name="T103" fmla="*/ 117 h 3793"/>
                  <a:gd name="T104" fmla="*/ 11 w 3758"/>
                  <a:gd name="T105" fmla="*/ 134 h 3793"/>
                  <a:gd name="T106" fmla="*/ 2 w 3758"/>
                  <a:gd name="T107" fmla="*/ 170 h 3793"/>
                  <a:gd name="T108" fmla="*/ 11 w 3758"/>
                  <a:gd name="T109" fmla="*/ 316 h 3793"/>
                  <a:gd name="T110" fmla="*/ 42 w 3758"/>
                  <a:gd name="T111" fmla="*/ 334 h 3793"/>
                  <a:gd name="T112" fmla="*/ 35 w 3758"/>
                  <a:gd name="T113" fmla="*/ 287 h 3793"/>
                  <a:gd name="T114" fmla="*/ 29 w 3758"/>
                  <a:gd name="T115" fmla="*/ 223 h 37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8"/>
                  <a:gd name="T175" fmla="*/ 0 h 3793"/>
                  <a:gd name="T176" fmla="*/ 3758 w 3758"/>
                  <a:gd name="T177" fmla="*/ 3793 h 37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8" h="3793">
                    <a:moveTo>
                      <a:pt x="149" y="735"/>
                    </a:moveTo>
                    <a:lnTo>
                      <a:pt x="150" y="718"/>
                    </a:lnTo>
                    <a:lnTo>
                      <a:pt x="151" y="704"/>
                    </a:lnTo>
                    <a:lnTo>
                      <a:pt x="152" y="692"/>
                    </a:lnTo>
                    <a:lnTo>
                      <a:pt x="153" y="682"/>
                    </a:lnTo>
                    <a:lnTo>
                      <a:pt x="155" y="674"/>
                    </a:lnTo>
                    <a:lnTo>
                      <a:pt x="157" y="668"/>
                    </a:lnTo>
                    <a:lnTo>
                      <a:pt x="159" y="663"/>
                    </a:lnTo>
                    <a:lnTo>
                      <a:pt x="163" y="659"/>
                    </a:lnTo>
                    <a:lnTo>
                      <a:pt x="167" y="657"/>
                    </a:lnTo>
                    <a:lnTo>
                      <a:pt x="170" y="656"/>
                    </a:lnTo>
                    <a:lnTo>
                      <a:pt x="175" y="654"/>
                    </a:lnTo>
                    <a:lnTo>
                      <a:pt x="181" y="654"/>
                    </a:lnTo>
                    <a:lnTo>
                      <a:pt x="306" y="650"/>
                    </a:lnTo>
                    <a:lnTo>
                      <a:pt x="330" y="648"/>
                    </a:lnTo>
                    <a:lnTo>
                      <a:pt x="353" y="646"/>
                    </a:lnTo>
                    <a:lnTo>
                      <a:pt x="377" y="644"/>
                    </a:lnTo>
                    <a:lnTo>
                      <a:pt x="400" y="640"/>
                    </a:lnTo>
                    <a:lnTo>
                      <a:pt x="422" y="635"/>
                    </a:lnTo>
                    <a:lnTo>
                      <a:pt x="446" y="633"/>
                    </a:lnTo>
                    <a:lnTo>
                      <a:pt x="469" y="629"/>
                    </a:lnTo>
                    <a:lnTo>
                      <a:pt x="493" y="628"/>
                    </a:lnTo>
                    <a:lnTo>
                      <a:pt x="517" y="627"/>
                    </a:lnTo>
                    <a:lnTo>
                      <a:pt x="546" y="627"/>
                    </a:lnTo>
                    <a:lnTo>
                      <a:pt x="575" y="626"/>
                    </a:lnTo>
                    <a:lnTo>
                      <a:pt x="594" y="621"/>
                    </a:lnTo>
                    <a:lnTo>
                      <a:pt x="613" y="617"/>
                    </a:lnTo>
                    <a:lnTo>
                      <a:pt x="1631" y="611"/>
                    </a:lnTo>
                    <a:lnTo>
                      <a:pt x="1650" y="608"/>
                    </a:lnTo>
                    <a:lnTo>
                      <a:pt x="1668" y="602"/>
                    </a:lnTo>
                    <a:lnTo>
                      <a:pt x="1689" y="599"/>
                    </a:lnTo>
                    <a:lnTo>
                      <a:pt x="1719" y="599"/>
                    </a:lnTo>
                    <a:lnTo>
                      <a:pt x="1746" y="596"/>
                    </a:lnTo>
                    <a:lnTo>
                      <a:pt x="1775" y="592"/>
                    </a:lnTo>
                    <a:lnTo>
                      <a:pt x="1804" y="588"/>
                    </a:lnTo>
                    <a:lnTo>
                      <a:pt x="1835" y="587"/>
                    </a:lnTo>
                    <a:lnTo>
                      <a:pt x="1865" y="587"/>
                    </a:lnTo>
                    <a:lnTo>
                      <a:pt x="1896" y="590"/>
                    </a:lnTo>
                    <a:lnTo>
                      <a:pt x="1926" y="590"/>
                    </a:lnTo>
                    <a:lnTo>
                      <a:pt x="1958" y="588"/>
                    </a:lnTo>
                    <a:lnTo>
                      <a:pt x="2012" y="582"/>
                    </a:lnTo>
                    <a:lnTo>
                      <a:pt x="2067" y="575"/>
                    </a:lnTo>
                    <a:lnTo>
                      <a:pt x="2121" y="568"/>
                    </a:lnTo>
                    <a:lnTo>
                      <a:pt x="2153" y="567"/>
                    </a:lnTo>
                    <a:lnTo>
                      <a:pt x="2185" y="567"/>
                    </a:lnTo>
                    <a:lnTo>
                      <a:pt x="2217" y="566"/>
                    </a:lnTo>
                    <a:lnTo>
                      <a:pt x="2253" y="561"/>
                    </a:lnTo>
                    <a:lnTo>
                      <a:pt x="2289" y="554"/>
                    </a:lnTo>
                    <a:lnTo>
                      <a:pt x="2325" y="549"/>
                    </a:lnTo>
                    <a:lnTo>
                      <a:pt x="2361" y="545"/>
                    </a:lnTo>
                    <a:lnTo>
                      <a:pt x="2415" y="544"/>
                    </a:lnTo>
                    <a:lnTo>
                      <a:pt x="2470" y="544"/>
                    </a:lnTo>
                    <a:lnTo>
                      <a:pt x="2524" y="542"/>
                    </a:lnTo>
                    <a:lnTo>
                      <a:pt x="2560" y="537"/>
                    </a:lnTo>
                    <a:lnTo>
                      <a:pt x="2597" y="532"/>
                    </a:lnTo>
                    <a:lnTo>
                      <a:pt x="2633" y="526"/>
                    </a:lnTo>
                    <a:lnTo>
                      <a:pt x="2669" y="521"/>
                    </a:lnTo>
                    <a:lnTo>
                      <a:pt x="2707" y="519"/>
                    </a:lnTo>
                    <a:lnTo>
                      <a:pt x="2723" y="519"/>
                    </a:lnTo>
                    <a:lnTo>
                      <a:pt x="2740" y="520"/>
                    </a:lnTo>
                    <a:lnTo>
                      <a:pt x="2757" y="521"/>
                    </a:lnTo>
                    <a:lnTo>
                      <a:pt x="2774" y="524"/>
                    </a:lnTo>
                    <a:lnTo>
                      <a:pt x="2789" y="525"/>
                    </a:lnTo>
                    <a:lnTo>
                      <a:pt x="2806" y="527"/>
                    </a:lnTo>
                    <a:lnTo>
                      <a:pt x="2823" y="530"/>
                    </a:lnTo>
                    <a:lnTo>
                      <a:pt x="2839" y="531"/>
                    </a:lnTo>
                    <a:lnTo>
                      <a:pt x="2856" y="532"/>
                    </a:lnTo>
                    <a:lnTo>
                      <a:pt x="2872" y="532"/>
                    </a:lnTo>
                    <a:lnTo>
                      <a:pt x="2889" y="530"/>
                    </a:lnTo>
                    <a:lnTo>
                      <a:pt x="2896" y="530"/>
                    </a:lnTo>
                    <a:lnTo>
                      <a:pt x="2906" y="531"/>
                    </a:lnTo>
                    <a:lnTo>
                      <a:pt x="2916" y="533"/>
                    </a:lnTo>
                    <a:lnTo>
                      <a:pt x="2925" y="537"/>
                    </a:lnTo>
                    <a:lnTo>
                      <a:pt x="2937" y="540"/>
                    </a:lnTo>
                    <a:lnTo>
                      <a:pt x="2948" y="545"/>
                    </a:lnTo>
                    <a:lnTo>
                      <a:pt x="2960" y="551"/>
                    </a:lnTo>
                    <a:lnTo>
                      <a:pt x="2972" y="557"/>
                    </a:lnTo>
                    <a:lnTo>
                      <a:pt x="2984" y="563"/>
                    </a:lnTo>
                    <a:lnTo>
                      <a:pt x="2996" y="570"/>
                    </a:lnTo>
                    <a:lnTo>
                      <a:pt x="3007" y="578"/>
                    </a:lnTo>
                    <a:lnTo>
                      <a:pt x="3018" y="584"/>
                    </a:lnTo>
                    <a:lnTo>
                      <a:pt x="3028" y="591"/>
                    </a:lnTo>
                    <a:lnTo>
                      <a:pt x="3038" y="597"/>
                    </a:lnTo>
                    <a:lnTo>
                      <a:pt x="3046" y="603"/>
                    </a:lnTo>
                    <a:lnTo>
                      <a:pt x="3054" y="608"/>
                    </a:lnTo>
                    <a:lnTo>
                      <a:pt x="3061" y="612"/>
                    </a:lnTo>
                    <a:lnTo>
                      <a:pt x="3120" y="654"/>
                    </a:lnTo>
                    <a:lnTo>
                      <a:pt x="3178" y="695"/>
                    </a:lnTo>
                    <a:lnTo>
                      <a:pt x="3199" y="710"/>
                    </a:lnTo>
                    <a:lnTo>
                      <a:pt x="3218" y="724"/>
                    </a:lnTo>
                    <a:lnTo>
                      <a:pt x="3237" y="740"/>
                    </a:lnTo>
                    <a:lnTo>
                      <a:pt x="3255" y="756"/>
                    </a:lnTo>
                    <a:lnTo>
                      <a:pt x="3274" y="772"/>
                    </a:lnTo>
                    <a:lnTo>
                      <a:pt x="3292" y="789"/>
                    </a:lnTo>
                    <a:lnTo>
                      <a:pt x="3312" y="804"/>
                    </a:lnTo>
                    <a:lnTo>
                      <a:pt x="3330" y="821"/>
                    </a:lnTo>
                    <a:lnTo>
                      <a:pt x="3349" y="837"/>
                    </a:lnTo>
                    <a:lnTo>
                      <a:pt x="3368" y="852"/>
                    </a:lnTo>
                    <a:lnTo>
                      <a:pt x="3388" y="867"/>
                    </a:lnTo>
                    <a:lnTo>
                      <a:pt x="3566" y="995"/>
                    </a:lnTo>
                    <a:lnTo>
                      <a:pt x="3576" y="1001"/>
                    </a:lnTo>
                    <a:lnTo>
                      <a:pt x="3581" y="1007"/>
                    </a:lnTo>
                    <a:lnTo>
                      <a:pt x="3582" y="1012"/>
                    </a:lnTo>
                    <a:lnTo>
                      <a:pt x="3578" y="1017"/>
                    </a:lnTo>
                    <a:lnTo>
                      <a:pt x="3572" y="1023"/>
                    </a:lnTo>
                    <a:lnTo>
                      <a:pt x="3561" y="1031"/>
                    </a:lnTo>
                    <a:lnTo>
                      <a:pt x="3491" y="1076"/>
                    </a:lnTo>
                    <a:lnTo>
                      <a:pt x="3479" y="1084"/>
                    </a:lnTo>
                    <a:lnTo>
                      <a:pt x="3468" y="1092"/>
                    </a:lnTo>
                    <a:lnTo>
                      <a:pt x="2976" y="1523"/>
                    </a:lnTo>
                    <a:lnTo>
                      <a:pt x="2968" y="1532"/>
                    </a:lnTo>
                    <a:lnTo>
                      <a:pt x="2962" y="1539"/>
                    </a:lnTo>
                    <a:lnTo>
                      <a:pt x="2956" y="1546"/>
                    </a:lnTo>
                    <a:lnTo>
                      <a:pt x="2950" y="1551"/>
                    </a:lnTo>
                    <a:lnTo>
                      <a:pt x="2941" y="1553"/>
                    </a:lnTo>
                    <a:lnTo>
                      <a:pt x="2926" y="1552"/>
                    </a:lnTo>
                    <a:lnTo>
                      <a:pt x="2908" y="1549"/>
                    </a:lnTo>
                    <a:lnTo>
                      <a:pt x="2889" y="1550"/>
                    </a:lnTo>
                    <a:lnTo>
                      <a:pt x="2857" y="1553"/>
                    </a:lnTo>
                    <a:lnTo>
                      <a:pt x="2829" y="1555"/>
                    </a:lnTo>
                    <a:lnTo>
                      <a:pt x="2806" y="1555"/>
                    </a:lnTo>
                    <a:lnTo>
                      <a:pt x="2783" y="1553"/>
                    </a:lnTo>
                    <a:lnTo>
                      <a:pt x="2762" y="1552"/>
                    </a:lnTo>
                    <a:lnTo>
                      <a:pt x="2737" y="1551"/>
                    </a:lnTo>
                    <a:lnTo>
                      <a:pt x="2707" y="1551"/>
                    </a:lnTo>
                    <a:lnTo>
                      <a:pt x="2639" y="1551"/>
                    </a:lnTo>
                    <a:lnTo>
                      <a:pt x="2572" y="1551"/>
                    </a:lnTo>
                    <a:lnTo>
                      <a:pt x="2505" y="1551"/>
                    </a:lnTo>
                    <a:lnTo>
                      <a:pt x="2438" y="1553"/>
                    </a:lnTo>
                    <a:lnTo>
                      <a:pt x="2410" y="1556"/>
                    </a:lnTo>
                    <a:lnTo>
                      <a:pt x="2384" y="1559"/>
                    </a:lnTo>
                    <a:lnTo>
                      <a:pt x="2356" y="1564"/>
                    </a:lnTo>
                    <a:lnTo>
                      <a:pt x="2329" y="1569"/>
                    </a:lnTo>
                    <a:lnTo>
                      <a:pt x="2302" y="1573"/>
                    </a:lnTo>
                    <a:lnTo>
                      <a:pt x="2276" y="1574"/>
                    </a:lnTo>
                    <a:lnTo>
                      <a:pt x="1343" y="1589"/>
                    </a:lnTo>
                    <a:lnTo>
                      <a:pt x="1317" y="1591"/>
                    </a:lnTo>
                    <a:lnTo>
                      <a:pt x="1291" y="1592"/>
                    </a:lnTo>
                    <a:lnTo>
                      <a:pt x="1265" y="1594"/>
                    </a:lnTo>
                    <a:lnTo>
                      <a:pt x="1239" y="1595"/>
                    </a:lnTo>
                    <a:lnTo>
                      <a:pt x="1213" y="1598"/>
                    </a:lnTo>
                    <a:lnTo>
                      <a:pt x="1187" y="1601"/>
                    </a:lnTo>
                    <a:lnTo>
                      <a:pt x="1161" y="1604"/>
                    </a:lnTo>
                    <a:lnTo>
                      <a:pt x="1135" y="1607"/>
                    </a:lnTo>
                    <a:lnTo>
                      <a:pt x="1109" y="1611"/>
                    </a:lnTo>
                    <a:lnTo>
                      <a:pt x="1084" y="1615"/>
                    </a:lnTo>
                    <a:lnTo>
                      <a:pt x="1057" y="1618"/>
                    </a:lnTo>
                    <a:lnTo>
                      <a:pt x="1032" y="1622"/>
                    </a:lnTo>
                    <a:lnTo>
                      <a:pt x="1006" y="1625"/>
                    </a:lnTo>
                    <a:lnTo>
                      <a:pt x="981" y="1628"/>
                    </a:lnTo>
                    <a:lnTo>
                      <a:pt x="954" y="1631"/>
                    </a:lnTo>
                    <a:lnTo>
                      <a:pt x="928" y="1634"/>
                    </a:lnTo>
                    <a:lnTo>
                      <a:pt x="903" y="1637"/>
                    </a:lnTo>
                    <a:lnTo>
                      <a:pt x="876" y="1639"/>
                    </a:lnTo>
                    <a:lnTo>
                      <a:pt x="851" y="1641"/>
                    </a:lnTo>
                    <a:lnTo>
                      <a:pt x="824" y="1642"/>
                    </a:lnTo>
                    <a:lnTo>
                      <a:pt x="797" y="1643"/>
                    </a:lnTo>
                    <a:lnTo>
                      <a:pt x="768" y="1645"/>
                    </a:lnTo>
                    <a:lnTo>
                      <a:pt x="740" y="1646"/>
                    </a:lnTo>
                    <a:lnTo>
                      <a:pt x="712" y="1647"/>
                    </a:lnTo>
                    <a:lnTo>
                      <a:pt x="682" y="1649"/>
                    </a:lnTo>
                    <a:lnTo>
                      <a:pt x="653" y="1651"/>
                    </a:lnTo>
                    <a:lnTo>
                      <a:pt x="623" y="1653"/>
                    </a:lnTo>
                    <a:lnTo>
                      <a:pt x="593" y="1655"/>
                    </a:lnTo>
                    <a:lnTo>
                      <a:pt x="563" y="1658"/>
                    </a:lnTo>
                    <a:lnTo>
                      <a:pt x="533" y="1661"/>
                    </a:lnTo>
                    <a:lnTo>
                      <a:pt x="504" y="1664"/>
                    </a:lnTo>
                    <a:lnTo>
                      <a:pt x="474" y="1667"/>
                    </a:lnTo>
                    <a:lnTo>
                      <a:pt x="444" y="1671"/>
                    </a:lnTo>
                    <a:lnTo>
                      <a:pt x="415" y="1676"/>
                    </a:lnTo>
                    <a:lnTo>
                      <a:pt x="386" y="1679"/>
                    </a:lnTo>
                    <a:lnTo>
                      <a:pt x="358" y="1685"/>
                    </a:lnTo>
                    <a:lnTo>
                      <a:pt x="329" y="1690"/>
                    </a:lnTo>
                    <a:lnTo>
                      <a:pt x="301" y="1696"/>
                    </a:lnTo>
                    <a:lnTo>
                      <a:pt x="274" y="1702"/>
                    </a:lnTo>
                    <a:lnTo>
                      <a:pt x="247" y="1709"/>
                    </a:lnTo>
                    <a:lnTo>
                      <a:pt x="226" y="1717"/>
                    </a:lnTo>
                    <a:lnTo>
                      <a:pt x="206" y="1727"/>
                    </a:lnTo>
                    <a:lnTo>
                      <a:pt x="188" y="1739"/>
                    </a:lnTo>
                    <a:lnTo>
                      <a:pt x="170" y="1751"/>
                    </a:lnTo>
                    <a:lnTo>
                      <a:pt x="152" y="1763"/>
                    </a:lnTo>
                    <a:lnTo>
                      <a:pt x="139" y="1774"/>
                    </a:lnTo>
                    <a:lnTo>
                      <a:pt x="135" y="1781"/>
                    </a:lnTo>
                    <a:lnTo>
                      <a:pt x="141" y="1786"/>
                    </a:lnTo>
                    <a:lnTo>
                      <a:pt x="152" y="1786"/>
                    </a:lnTo>
                    <a:lnTo>
                      <a:pt x="187" y="1779"/>
                    </a:lnTo>
                    <a:lnTo>
                      <a:pt x="222" y="1773"/>
                    </a:lnTo>
                    <a:lnTo>
                      <a:pt x="257" y="1767"/>
                    </a:lnTo>
                    <a:lnTo>
                      <a:pt x="292" y="1761"/>
                    </a:lnTo>
                    <a:lnTo>
                      <a:pt x="326" y="1756"/>
                    </a:lnTo>
                    <a:lnTo>
                      <a:pt x="361" y="1751"/>
                    </a:lnTo>
                    <a:lnTo>
                      <a:pt x="396" y="1748"/>
                    </a:lnTo>
                    <a:lnTo>
                      <a:pt x="431" y="1743"/>
                    </a:lnTo>
                    <a:lnTo>
                      <a:pt x="467" y="1739"/>
                    </a:lnTo>
                    <a:lnTo>
                      <a:pt x="502" y="1736"/>
                    </a:lnTo>
                    <a:lnTo>
                      <a:pt x="536" y="1733"/>
                    </a:lnTo>
                    <a:lnTo>
                      <a:pt x="571" y="1730"/>
                    </a:lnTo>
                    <a:lnTo>
                      <a:pt x="607" y="1727"/>
                    </a:lnTo>
                    <a:lnTo>
                      <a:pt x="642" y="1724"/>
                    </a:lnTo>
                    <a:lnTo>
                      <a:pt x="677" y="1721"/>
                    </a:lnTo>
                    <a:lnTo>
                      <a:pt x="713" y="1719"/>
                    </a:lnTo>
                    <a:lnTo>
                      <a:pt x="748" y="1715"/>
                    </a:lnTo>
                    <a:lnTo>
                      <a:pt x="782" y="1713"/>
                    </a:lnTo>
                    <a:lnTo>
                      <a:pt x="818" y="1709"/>
                    </a:lnTo>
                    <a:lnTo>
                      <a:pt x="853" y="1707"/>
                    </a:lnTo>
                    <a:lnTo>
                      <a:pt x="889" y="1703"/>
                    </a:lnTo>
                    <a:lnTo>
                      <a:pt x="925" y="1699"/>
                    </a:lnTo>
                    <a:lnTo>
                      <a:pt x="960" y="1693"/>
                    </a:lnTo>
                    <a:lnTo>
                      <a:pt x="996" y="1688"/>
                    </a:lnTo>
                    <a:lnTo>
                      <a:pt x="1032" y="1682"/>
                    </a:lnTo>
                    <a:lnTo>
                      <a:pt x="1067" y="1677"/>
                    </a:lnTo>
                    <a:lnTo>
                      <a:pt x="1103" y="1673"/>
                    </a:lnTo>
                    <a:lnTo>
                      <a:pt x="1139" y="1672"/>
                    </a:lnTo>
                    <a:lnTo>
                      <a:pt x="1175" y="1672"/>
                    </a:lnTo>
                    <a:lnTo>
                      <a:pt x="1211" y="1673"/>
                    </a:lnTo>
                    <a:lnTo>
                      <a:pt x="1247" y="1673"/>
                    </a:lnTo>
                    <a:lnTo>
                      <a:pt x="1279" y="1670"/>
                    </a:lnTo>
                    <a:lnTo>
                      <a:pt x="1311" y="1664"/>
                    </a:lnTo>
                    <a:lnTo>
                      <a:pt x="1343" y="1661"/>
                    </a:lnTo>
                    <a:lnTo>
                      <a:pt x="1378" y="1661"/>
                    </a:lnTo>
                    <a:lnTo>
                      <a:pt x="1411" y="1661"/>
                    </a:lnTo>
                    <a:lnTo>
                      <a:pt x="1446" y="1663"/>
                    </a:lnTo>
                    <a:lnTo>
                      <a:pt x="1481" y="1663"/>
                    </a:lnTo>
                    <a:lnTo>
                      <a:pt x="1516" y="1664"/>
                    </a:lnTo>
                    <a:lnTo>
                      <a:pt x="1551" y="1664"/>
                    </a:lnTo>
                    <a:lnTo>
                      <a:pt x="1586" y="1663"/>
                    </a:lnTo>
                    <a:lnTo>
                      <a:pt x="1620" y="1663"/>
                    </a:lnTo>
                    <a:lnTo>
                      <a:pt x="1655" y="1660"/>
                    </a:lnTo>
                    <a:lnTo>
                      <a:pt x="1689" y="1658"/>
                    </a:lnTo>
                    <a:lnTo>
                      <a:pt x="1707" y="1658"/>
                    </a:lnTo>
                    <a:lnTo>
                      <a:pt x="1715" y="1661"/>
                    </a:lnTo>
                    <a:lnTo>
                      <a:pt x="1714" y="1670"/>
                    </a:lnTo>
                    <a:lnTo>
                      <a:pt x="1704" y="1683"/>
                    </a:lnTo>
                    <a:lnTo>
                      <a:pt x="1691" y="1693"/>
                    </a:lnTo>
                    <a:lnTo>
                      <a:pt x="1677" y="1703"/>
                    </a:lnTo>
                    <a:lnTo>
                      <a:pt x="1668" y="1715"/>
                    </a:lnTo>
                    <a:lnTo>
                      <a:pt x="1667" y="1742"/>
                    </a:lnTo>
                    <a:lnTo>
                      <a:pt x="1666" y="1771"/>
                    </a:lnTo>
                    <a:lnTo>
                      <a:pt x="1667" y="1802"/>
                    </a:lnTo>
                    <a:lnTo>
                      <a:pt x="1668" y="1834"/>
                    </a:lnTo>
                    <a:lnTo>
                      <a:pt x="1671" y="1870"/>
                    </a:lnTo>
                    <a:lnTo>
                      <a:pt x="1674" y="1907"/>
                    </a:lnTo>
                    <a:lnTo>
                      <a:pt x="1679" y="1946"/>
                    </a:lnTo>
                    <a:lnTo>
                      <a:pt x="1684" y="1985"/>
                    </a:lnTo>
                    <a:lnTo>
                      <a:pt x="1689" y="2025"/>
                    </a:lnTo>
                    <a:lnTo>
                      <a:pt x="1696" y="2066"/>
                    </a:lnTo>
                    <a:lnTo>
                      <a:pt x="1702" y="2107"/>
                    </a:lnTo>
                    <a:lnTo>
                      <a:pt x="1708" y="2146"/>
                    </a:lnTo>
                    <a:lnTo>
                      <a:pt x="1715" y="2186"/>
                    </a:lnTo>
                    <a:lnTo>
                      <a:pt x="1722" y="2225"/>
                    </a:lnTo>
                    <a:lnTo>
                      <a:pt x="1730" y="2264"/>
                    </a:lnTo>
                    <a:lnTo>
                      <a:pt x="1736" y="2300"/>
                    </a:lnTo>
                    <a:lnTo>
                      <a:pt x="1743" y="2335"/>
                    </a:lnTo>
                    <a:lnTo>
                      <a:pt x="1749" y="2367"/>
                    </a:lnTo>
                    <a:lnTo>
                      <a:pt x="1754" y="2397"/>
                    </a:lnTo>
                    <a:lnTo>
                      <a:pt x="1760" y="2425"/>
                    </a:lnTo>
                    <a:lnTo>
                      <a:pt x="1763" y="2447"/>
                    </a:lnTo>
                    <a:lnTo>
                      <a:pt x="1766" y="2473"/>
                    </a:lnTo>
                    <a:lnTo>
                      <a:pt x="1769" y="2501"/>
                    </a:lnTo>
                    <a:lnTo>
                      <a:pt x="1772" y="2530"/>
                    </a:lnTo>
                    <a:lnTo>
                      <a:pt x="1774" y="2561"/>
                    </a:lnTo>
                    <a:lnTo>
                      <a:pt x="1775" y="2591"/>
                    </a:lnTo>
                    <a:lnTo>
                      <a:pt x="1778" y="2623"/>
                    </a:lnTo>
                    <a:lnTo>
                      <a:pt x="1779" y="2653"/>
                    </a:lnTo>
                    <a:lnTo>
                      <a:pt x="1780" y="2681"/>
                    </a:lnTo>
                    <a:lnTo>
                      <a:pt x="1781" y="2708"/>
                    </a:lnTo>
                    <a:lnTo>
                      <a:pt x="1782" y="2732"/>
                    </a:lnTo>
                    <a:lnTo>
                      <a:pt x="1786" y="2764"/>
                    </a:lnTo>
                    <a:lnTo>
                      <a:pt x="1793" y="2795"/>
                    </a:lnTo>
                    <a:lnTo>
                      <a:pt x="1797" y="2828"/>
                    </a:lnTo>
                    <a:lnTo>
                      <a:pt x="1800" y="2885"/>
                    </a:lnTo>
                    <a:lnTo>
                      <a:pt x="1804" y="2943"/>
                    </a:lnTo>
                    <a:lnTo>
                      <a:pt x="1808" y="3001"/>
                    </a:lnTo>
                    <a:lnTo>
                      <a:pt x="1809" y="3058"/>
                    </a:lnTo>
                    <a:lnTo>
                      <a:pt x="1811" y="3091"/>
                    </a:lnTo>
                    <a:lnTo>
                      <a:pt x="1815" y="3123"/>
                    </a:lnTo>
                    <a:lnTo>
                      <a:pt x="1818" y="3154"/>
                    </a:lnTo>
                    <a:lnTo>
                      <a:pt x="1818" y="3168"/>
                    </a:lnTo>
                    <a:lnTo>
                      <a:pt x="1820" y="3182"/>
                    </a:lnTo>
                    <a:lnTo>
                      <a:pt x="1820" y="3198"/>
                    </a:lnTo>
                    <a:lnTo>
                      <a:pt x="1820" y="3214"/>
                    </a:lnTo>
                    <a:lnTo>
                      <a:pt x="1820" y="3231"/>
                    </a:lnTo>
                    <a:lnTo>
                      <a:pt x="1820" y="3250"/>
                    </a:lnTo>
                    <a:lnTo>
                      <a:pt x="1820" y="3268"/>
                    </a:lnTo>
                    <a:lnTo>
                      <a:pt x="1821" y="3288"/>
                    </a:lnTo>
                    <a:lnTo>
                      <a:pt x="1821" y="3308"/>
                    </a:lnTo>
                    <a:lnTo>
                      <a:pt x="1821" y="3327"/>
                    </a:lnTo>
                    <a:lnTo>
                      <a:pt x="1822" y="3346"/>
                    </a:lnTo>
                    <a:lnTo>
                      <a:pt x="1823" y="3366"/>
                    </a:lnTo>
                    <a:lnTo>
                      <a:pt x="1823" y="3385"/>
                    </a:lnTo>
                    <a:lnTo>
                      <a:pt x="1826" y="3403"/>
                    </a:lnTo>
                    <a:lnTo>
                      <a:pt x="1827" y="3420"/>
                    </a:lnTo>
                    <a:lnTo>
                      <a:pt x="1828" y="3436"/>
                    </a:lnTo>
                    <a:lnTo>
                      <a:pt x="1830" y="3452"/>
                    </a:lnTo>
                    <a:lnTo>
                      <a:pt x="1833" y="3466"/>
                    </a:lnTo>
                    <a:lnTo>
                      <a:pt x="1836" y="3480"/>
                    </a:lnTo>
                    <a:lnTo>
                      <a:pt x="1839" y="3490"/>
                    </a:lnTo>
                    <a:lnTo>
                      <a:pt x="1842" y="3506"/>
                    </a:lnTo>
                    <a:lnTo>
                      <a:pt x="1842" y="3523"/>
                    </a:lnTo>
                    <a:lnTo>
                      <a:pt x="1839" y="3538"/>
                    </a:lnTo>
                    <a:lnTo>
                      <a:pt x="1836" y="3554"/>
                    </a:lnTo>
                    <a:lnTo>
                      <a:pt x="1834" y="3570"/>
                    </a:lnTo>
                    <a:lnTo>
                      <a:pt x="1834" y="3586"/>
                    </a:lnTo>
                    <a:lnTo>
                      <a:pt x="1847" y="3730"/>
                    </a:lnTo>
                    <a:lnTo>
                      <a:pt x="1848" y="3742"/>
                    </a:lnTo>
                    <a:lnTo>
                      <a:pt x="1850" y="3753"/>
                    </a:lnTo>
                    <a:lnTo>
                      <a:pt x="1851" y="3763"/>
                    </a:lnTo>
                    <a:lnTo>
                      <a:pt x="1852" y="3771"/>
                    </a:lnTo>
                    <a:lnTo>
                      <a:pt x="1854" y="3777"/>
                    </a:lnTo>
                    <a:lnTo>
                      <a:pt x="1856" y="3783"/>
                    </a:lnTo>
                    <a:lnTo>
                      <a:pt x="1858" y="3787"/>
                    </a:lnTo>
                    <a:lnTo>
                      <a:pt x="1860" y="3790"/>
                    </a:lnTo>
                    <a:lnTo>
                      <a:pt x="1863" y="3792"/>
                    </a:lnTo>
                    <a:lnTo>
                      <a:pt x="1866" y="3793"/>
                    </a:lnTo>
                    <a:lnTo>
                      <a:pt x="1870" y="3793"/>
                    </a:lnTo>
                    <a:lnTo>
                      <a:pt x="1875" y="3792"/>
                    </a:lnTo>
                    <a:lnTo>
                      <a:pt x="1880" y="3790"/>
                    </a:lnTo>
                    <a:lnTo>
                      <a:pt x="1886" y="3788"/>
                    </a:lnTo>
                    <a:lnTo>
                      <a:pt x="1892" y="3784"/>
                    </a:lnTo>
                    <a:lnTo>
                      <a:pt x="1959" y="3751"/>
                    </a:lnTo>
                    <a:lnTo>
                      <a:pt x="1973" y="3742"/>
                    </a:lnTo>
                    <a:lnTo>
                      <a:pt x="1983" y="3736"/>
                    </a:lnTo>
                    <a:lnTo>
                      <a:pt x="1989" y="3729"/>
                    </a:lnTo>
                    <a:lnTo>
                      <a:pt x="1991" y="3722"/>
                    </a:lnTo>
                    <a:lnTo>
                      <a:pt x="1990" y="3711"/>
                    </a:lnTo>
                    <a:lnTo>
                      <a:pt x="1907" y="2444"/>
                    </a:lnTo>
                    <a:lnTo>
                      <a:pt x="1906" y="2422"/>
                    </a:lnTo>
                    <a:lnTo>
                      <a:pt x="1904" y="2399"/>
                    </a:lnTo>
                    <a:lnTo>
                      <a:pt x="1901" y="2378"/>
                    </a:lnTo>
                    <a:lnTo>
                      <a:pt x="1899" y="2355"/>
                    </a:lnTo>
                    <a:lnTo>
                      <a:pt x="1896" y="2333"/>
                    </a:lnTo>
                    <a:lnTo>
                      <a:pt x="1893" y="2311"/>
                    </a:lnTo>
                    <a:lnTo>
                      <a:pt x="1889" y="2289"/>
                    </a:lnTo>
                    <a:lnTo>
                      <a:pt x="1886" y="2266"/>
                    </a:lnTo>
                    <a:lnTo>
                      <a:pt x="1882" y="2245"/>
                    </a:lnTo>
                    <a:lnTo>
                      <a:pt x="1877" y="2223"/>
                    </a:lnTo>
                    <a:lnTo>
                      <a:pt x="1874" y="2200"/>
                    </a:lnTo>
                    <a:lnTo>
                      <a:pt x="1869" y="2179"/>
                    </a:lnTo>
                    <a:lnTo>
                      <a:pt x="1865" y="2156"/>
                    </a:lnTo>
                    <a:lnTo>
                      <a:pt x="1860" y="2134"/>
                    </a:lnTo>
                    <a:lnTo>
                      <a:pt x="1856" y="2111"/>
                    </a:lnTo>
                    <a:lnTo>
                      <a:pt x="1851" y="2090"/>
                    </a:lnTo>
                    <a:lnTo>
                      <a:pt x="1846" y="2068"/>
                    </a:lnTo>
                    <a:lnTo>
                      <a:pt x="1842" y="2045"/>
                    </a:lnTo>
                    <a:lnTo>
                      <a:pt x="1838" y="2024"/>
                    </a:lnTo>
                    <a:lnTo>
                      <a:pt x="1833" y="2002"/>
                    </a:lnTo>
                    <a:lnTo>
                      <a:pt x="1824" y="1967"/>
                    </a:lnTo>
                    <a:lnTo>
                      <a:pt x="1815" y="1933"/>
                    </a:lnTo>
                    <a:lnTo>
                      <a:pt x="1809" y="1897"/>
                    </a:lnTo>
                    <a:lnTo>
                      <a:pt x="1794" y="1724"/>
                    </a:lnTo>
                    <a:lnTo>
                      <a:pt x="1793" y="1706"/>
                    </a:lnTo>
                    <a:lnTo>
                      <a:pt x="1792" y="1693"/>
                    </a:lnTo>
                    <a:lnTo>
                      <a:pt x="1792" y="1681"/>
                    </a:lnTo>
                    <a:lnTo>
                      <a:pt x="1793" y="1672"/>
                    </a:lnTo>
                    <a:lnTo>
                      <a:pt x="1794" y="1666"/>
                    </a:lnTo>
                    <a:lnTo>
                      <a:pt x="1798" y="1663"/>
                    </a:lnTo>
                    <a:lnTo>
                      <a:pt x="1802" y="1660"/>
                    </a:lnTo>
                    <a:lnTo>
                      <a:pt x="1808" y="1659"/>
                    </a:lnTo>
                    <a:lnTo>
                      <a:pt x="1814" y="1658"/>
                    </a:lnTo>
                    <a:lnTo>
                      <a:pt x="2265" y="1642"/>
                    </a:lnTo>
                    <a:lnTo>
                      <a:pt x="2279" y="1639"/>
                    </a:lnTo>
                    <a:lnTo>
                      <a:pt x="2294" y="1634"/>
                    </a:lnTo>
                    <a:lnTo>
                      <a:pt x="2327" y="1630"/>
                    </a:lnTo>
                    <a:lnTo>
                      <a:pt x="2361" y="1630"/>
                    </a:lnTo>
                    <a:lnTo>
                      <a:pt x="2419" y="1630"/>
                    </a:lnTo>
                    <a:lnTo>
                      <a:pt x="2476" y="1629"/>
                    </a:lnTo>
                    <a:lnTo>
                      <a:pt x="2534" y="1628"/>
                    </a:lnTo>
                    <a:lnTo>
                      <a:pt x="2591" y="1625"/>
                    </a:lnTo>
                    <a:lnTo>
                      <a:pt x="2649" y="1623"/>
                    </a:lnTo>
                    <a:lnTo>
                      <a:pt x="2668" y="1623"/>
                    </a:lnTo>
                    <a:lnTo>
                      <a:pt x="2687" y="1623"/>
                    </a:lnTo>
                    <a:lnTo>
                      <a:pt x="2707" y="1623"/>
                    </a:lnTo>
                    <a:lnTo>
                      <a:pt x="2726" y="1624"/>
                    </a:lnTo>
                    <a:lnTo>
                      <a:pt x="2745" y="1625"/>
                    </a:lnTo>
                    <a:lnTo>
                      <a:pt x="2764" y="1627"/>
                    </a:lnTo>
                    <a:lnTo>
                      <a:pt x="2783" y="1628"/>
                    </a:lnTo>
                    <a:lnTo>
                      <a:pt x="2803" y="1629"/>
                    </a:lnTo>
                    <a:lnTo>
                      <a:pt x="2822" y="1630"/>
                    </a:lnTo>
                    <a:lnTo>
                      <a:pt x="2841" y="1631"/>
                    </a:lnTo>
                    <a:lnTo>
                      <a:pt x="2860" y="1633"/>
                    </a:lnTo>
                    <a:lnTo>
                      <a:pt x="2880" y="1633"/>
                    </a:lnTo>
                    <a:lnTo>
                      <a:pt x="2899" y="1631"/>
                    </a:lnTo>
                    <a:lnTo>
                      <a:pt x="2918" y="1630"/>
                    </a:lnTo>
                    <a:lnTo>
                      <a:pt x="2935" y="1628"/>
                    </a:lnTo>
                    <a:lnTo>
                      <a:pt x="2952" y="1623"/>
                    </a:lnTo>
                    <a:lnTo>
                      <a:pt x="2968" y="1617"/>
                    </a:lnTo>
                    <a:lnTo>
                      <a:pt x="2984" y="1610"/>
                    </a:lnTo>
                    <a:lnTo>
                      <a:pt x="3000" y="1603"/>
                    </a:lnTo>
                    <a:lnTo>
                      <a:pt x="3015" y="1595"/>
                    </a:lnTo>
                    <a:lnTo>
                      <a:pt x="3030" y="1587"/>
                    </a:lnTo>
                    <a:lnTo>
                      <a:pt x="3046" y="1581"/>
                    </a:lnTo>
                    <a:lnTo>
                      <a:pt x="3062" y="1575"/>
                    </a:lnTo>
                    <a:lnTo>
                      <a:pt x="3067" y="1573"/>
                    </a:lnTo>
                    <a:lnTo>
                      <a:pt x="3072" y="1569"/>
                    </a:lnTo>
                    <a:lnTo>
                      <a:pt x="3075" y="1564"/>
                    </a:lnTo>
                    <a:lnTo>
                      <a:pt x="3080" y="1559"/>
                    </a:lnTo>
                    <a:lnTo>
                      <a:pt x="3085" y="1552"/>
                    </a:lnTo>
                    <a:lnTo>
                      <a:pt x="3090" y="1545"/>
                    </a:lnTo>
                    <a:lnTo>
                      <a:pt x="3093" y="1537"/>
                    </a:lnTo>
                    <a:lnTo>
                      <a:pt x="3098" y="1528"/>
                    </a:lnTo>
                    <a:lnTo>
                      <a:pt x="3103" y="1519"/>
                    </a:lnTo>
                    <a:lnTo>
                      <a:pt x="3108" y="1509"/>
                    </a:lnTo>
                    <a:lnTo>
                      <a:pt x="3112" y="1499"/>
                    </a:lnTo>
                    <a:lnTo>
                      <a:pt x="3118" y="1490"/>
                    </a:lnTo>
                    <a:lnTo>
                      <a:pt x="3123" y="1479"/>
                    </a:lnTo>
                    <a:lnTo>
                      <a:pt x="3129" y="1469"/>
                    </a:lnTo>
                    <a:lnTo>
                      <a:pt x="3135" y="1460"/>
                    </a:lnTo>
                    <a:lnTo>
                      <a:pt x="3141" y="1451"/>
                    </a:lnTo>
                    <a:lnTo>
                      <a:pt x="3147" y="1442"/>
                    </a:lnTo>
                    <a:lnTo>
                      <a:pt x="3154" y="1434"/>
                    </a:lnTo>
                    <a:lnTo>
                      <a:pt x="3160" y="1427"/>
                    </a:lnTo>
                    <a:lnTo>
                      <a:pt x="3169" y="1420"/>
                    </a:lnTo>
                    <a:lnTo>
                      <a:pt x="3192" y="1402"/>
                    </a:lnTo>
                    <a:lnTo>
                      <a:pt x="3216" y="1382"/>
                    </a:lnTo>
                    <a:lnTo>
                      <a:pt x="3242" y="1360"/>
                    </a:lnTo>
                    <a:lnTo>
                      <a:pt x="3268" y="1336"/>
                    </a:lnTo>
                    <a:lnTo>
                      <a:pt x="3296" y="1311"/>
                    </a:lnTo>
                    <a:lnTo>
                      <a:pt x="3325" y="1286"/>
                    </a:lnTo>
                    <a:lnTo>
                      <a:pt x="3355" y="1259"/>
                    </a:lnTo>
                    <a:lnTo>
                      <a:pt x="3385" y="1232"/>
                    </a:lnTo>
                    <a:lnTo>
                      <a:pt x="3416" y="1205"/>
                    </a:lnTo>
                    <a:lnTo>
                      <a:pt x="3446" y="1179"/>
                    </a:lnTo>
                    <a:lnTo>
                      <a:pt x="3477" y="1152"/>
                    </a:lnTo>
                    <a:lnTo>
                      <a:pt x="3509" y="1127"/>
                    </a:lnTo>
                    <a:lnTo>
                      <a:pt x="3539" y="1102"/>
                    </a:lnTo>
                    <a:lnTo>
                      <a:pt x="3570" y="1079"/>
                    </a:lnTo>
                    <a:lnTo>
                      <a:pt x="3599" y="1058"/>
                    </a:lnTo>
                    <a:lnTo>
                      <a:pt x="3627" y="1038"/>
                    </a:lnTo>
                    <a:lnTo>
                      <a:pt x="3656" y="1020"/>
                    </a:lnTo>
                    <a:lnTo>
                      <a:pt x="3684" y="1006"/>
                    </a:lnTo>
                    <a:lnTo>
                      <a:pt x="3709" y="994"/>
                    </a:lnTo>
                    <a:lnTo>
                      <a:pt x="3734" y="984"/>
                    </a:lnTo>
                    <a:lnTo>
                      <a:pt x="3752" y="976"/>
                    </a:lnTo>
                    <a:lnTo>
                      <a:pt x="3758" y="968"/>
                    </a:lnTo>
                    <a:lnTo>
                      <a:pt x="3755" y="957"/>
                    </a:lnTo>
                    <a:lnTo>
                      <a:pt x="3744" y="950"/>
                    </a:lnTo>
                    <a:lnTo>
                      <a:pt x="3722" y="940"/>
                    </a:lnTo>
                    <a:lnTo>
                      <a:pt x="3703" y="928"/>
                    </a:lnTo>
                    <a:lnTo>
                      <a:pt x="3684" y="915"/>
                    </a:lnTo>
                    <a:lnTo>
                      <a:pt x="3666" y="902"/>
                    </a:lnTo>
                    <a:lnTo>
                      <a:pt x="3648" y="887"/>
                    </a:lnTo>
                    <a:lnTo>
                      <a:pt x="3629" y="875"/>
                    </a:lnTo>
                    <a:lnTo>
                      <a:pt x="3588" y="849"/>
                    </a:lnTo>
                    <a:lnTo>
                      <a:pt x="3549" y="822"/>
                    </a:lnTo>
                    <a:lnTo>
                      <a:pt x="3511" y="795"/>
                    </a:lnTo>
                    <a:lnTo>
                      <a:pt x="3473" y="765"/>
                    </a:lnTo>
                    <a:lnTo>
                      <a:pt x="3435" y="736"/>
                    </a:lnTo>
                    <a:lnTo>
                      <a:pt x="3399" y="706"/>
                    </a:lnTo>
                    <a:lnTo>
                      <a:pt x="3362" y="676"/>
                    </a:lnTo>
                    <a:lnTo>
                      <a:pt x="3326" y="647"/>
                    </a:lnTo>
                    <a:lnTo>
                      <a:pt x="3289" y="620"/>
                    </a:lnTo>
                    <a:lnTo>
                      <a:pt x="3252" y="592"/>
                    </a:lnTo>
                    <a:lnTo>
                      <a:pt x="3214" y="566"/>
                    </a:lnTo>
                    <a:lnTo>
                      <a:pt x="3176" y="542"/>
                    </a:lnTo>
                    <a:lnTo>
                      <a:pt x="3138" y="520"/>
                    </a:lnTo>
                    <a:lnTo>
                      <a:pt x="3097" y="501"/>
                    </a:lnTo>
                    <a:lnTo>
                      <a:pt x="3055" y="484"/>
                    </a:lnTo>
                    <a:lnTo>
                      <a:pt x="3012" y="470"/>
                    </a:lnTo>
                    <a:lnTo>
                      <a:pt x="2967" y="460"/>
                    </a:lnTo>
                    <a:lnTo>
                      <a:pt x="2922" y="453"/>
                    </a:lnTo>
                    <a:lnTo>
                      <a:pt x="2872" y="450"/>
                    </a:lnTo>
                    <a:lnTo>
                      <a:pt x="2822" y="452"/>
                    </a:lnTo>
                    <a:lnTo>
                      <a:pt x="1881" y="525"/>
                    </a:lnTo>
                    <a:lnTo>
                      <a:pt x="1854" y="527"/>
                    </a:lnTo>
                    <a:lnTo>
                      <a:pt x="1838" y="527"/>
                    </a:lnTo>
                    <a:lnTo>
                      <a:pt x="1727" y="526"/>
                    </a:lnTo>
                    <a:lnTo>
                      <a:pt x="1719" y="525"/>
                    </a:lnTo>
                    <a:lnTo>
                      <a:pt x="1714" y="520"/>
                    </a:lnTo>
                    <a:lnTo>
                      <a:pt x="1718" y="515"/>
                    </a:lnTo>
                    <a:lnTo>
                      <a:pt x="1728" y="506"/>
                    </a:lnTo>
                    <a:lnTo>
                      <a:pt x="1736" y="501"/>
                    </a:lnTo>
                    <a:lnTo>
                      <a:pt x="1739" y="494"/>
                    </a:lnTo>
                    <a:lnTo>
                      <a:pt x="1734" y="352"/>
                    </a:lnTo>
                    <a:lnTo>
                      <a:pt x="1734" y="336"/>
                    </a:lnTo>
                    <a:lnTo>
                      <a:pt x="1734" y="321"/>
                    </a:lnTo>
                    <a:lnTo>
                      <a:pt x="1724" y="34"/>
                    </a:lnTo>
                    <a:lnTo>
                      <a:pt x="1722" y="18"/>
                    </a:lnTo>
                    <a:lnTo>
                      <a:pt x="1721" y="9"/>
                    </a:lnTo>
                    <a:lnTo>
                      <a:pt x="1719" y="3"/>
                    </a:lnTo>
                    <a:lnTo>
                      <a:pt x="1715" y="0"/>
                    </a:lnTo>
                    <a:lnTo>
                      <a:pt x="1708" y="3"/>
                    </a:lnTo>
                    <a:lnTo>
                      <a:pt x="1698" y="6"/>
                    </a:lnTo>
                    <a:lnTo>
                      <a:pt x="1608" y="56"/>
                    </a:lnTo>
                    <a:lnTo>
                      <a:pt x="1600" y="62"/>
                    </a:lnTo>
                    <a:lnTo>
                      <a:pt x="1596" y="72"/>
                    </a:lnTo>
                    <a:lnTo>
                      <a:pt x="1596" y="92"/>
                    </a:lnTo>
                    <a:lnTo>
                      <a:pt x="1602" y="514"/>
                    </a:lnTo>
                    <a:lnTo>
                      <a:pt x="1602" y="527"/>
                    </a:lnTo>
                    <a:lnTo>
                      <a:pt x="1600" y="536"/>
                    </a:lnTo>
                    <a:lnTo>
                      <a:pt x="1594" y="538"/>
                    </a:lnTo>
                    <a:lnTo>
                      <a:pt x="1583" y="539"/>
                    </a:lnTo>
                    <a:lnTo>
                      <a:pt x="719" y="539"/>
                    </a:lnTo>
                    <a:lnTo>
                      <a:pt x="700" y="543"/>
                    </a:lnTo>
                    <a:lnTo>
                      <a:pt x="680" y="549"/>
                    </a:lnTo>
                    <a:lnTo>
                      <a:pt x="652" y="550"/>
                    </a:lnTo>
                    <a:lnTo>
                      <a:pt x="623" y="550"/>
                    </a:lnTo>
                    <a:lnTo>
                      <a:pt x="606" y="550"/>
                    </a:lnTo>
                    <a:lnTo>
                      <a:pt x="589" y="551"/>
                    </a:lnTo>
                    <a:lnTo>
                      <a:pt x="572" y="551"/>
                    </a:lnTo>
                    <a:lnTo>
                      <a:pt x="556" y="552"/>
                    </a:lnTo>
                    <a:lnTo>
                      <a:pt x="539" y="555"/>
                    </a:lnTo>
                    <a:lnTo>
                      <a:pt x="522" y="556"/>
                    </a:lnTo>
                    <a:lnTo>
                      <a:pt x="505" y="558"/>
                    </a:lnTo>
                    <a:lnTo>
                      <a:pt x="488" y="560"/>
                    </a:lnTo>
                    <a:lnTo>
                      <a:pt x="472" y="562"/>
                    </a:lnTo>
                    <a:lnTo>
                      <a:pt x="455" y="563"/>
                    </a:lnTo>
                    <a:lnTo>
                      <a:pt x="438" y="566"/>
                    </a:lnTo>
                    <a:lnTo>
                      <a:pt x="421" y="567"/>
                    </a:lnTo>
                    <a:lnTo>
                      <a:pt x="404" y="568"/>
                    </a:lnTo>
                    <a:lnTo>
                      <a:pt x="388" y="570"/>
                    </a:lnTo>
                    <a:lnTo>
                      <a:pt x="371" y="570"/>
                    </a:lnTo>
                    <a:lnTo>
                      <a:pt x="354" y="572"/>
                    </a:lnTo>
                    <a:lnTo>
                      <a:pt x="337" y="572"/>
                    </a:lnTo>
                    <a:lnTo>
                      <a:pt x="320" y="572"/>
                    </a:lnTo>
                    <a:lnTo>
                      <a:pt x="304" y="572"/>
                    </a:lnTo>
                    <a:lnTo>
                      <a:pt x="287" y="570"/>
                    </a:lnTo>
                    <a:lnTo>
                      <a:pt x="278" y="570"/>
                    </a:lnTo>
                    <a:lnTo>
                      <a:pt x="268" y="574"/>
                    </a:lnTo>
                    <a:lnTo>
                      <a:pt x="252" y="579"/>
                    </a:lnTo>
                    <a:lnTo>
                      <a:pt x="234" y="586"/>
                    </a:lnTo>
                    <a:lnTo>
                      <a:pt x="215" y="594"/>
                    </a:lnTo>
                    <a:lnTo>
                      <a:pt x="194" y="603"/>
                    </a:lnTo>
                    <a:lnTo>
                      <a:pt x="173" y="614"/>
                    </a:lnTo>
                    <a:lnTo>
                      <a:pt x="151" y="623"/>
                    </a:lnTo>
                    <a:lnTo>
                      <a:pt x="131" y="634"/>
                    </a:lnTo>
                    <a:lnTo>
                      <a:pt x="110" y="644"/>
                    </a:lnTo>
                    <a:lnTo>
                      <a:pt x="92" y="652"/>
                    </a:lnTo>
                    <a:lnTo>
                      <a:pt x="78" y="660"/>
                    </a:lnTo>
                    <a:lnTo>
                      <a:pt x="65" y="668"/>
                    </a:lnTo>
                    <a:lnTo>
                      <a:pt x="56" y="672"/>
                    </a:lnTo>
                    <a:lnTo>
                      <a:pt x="43" y="682"/>
                    </a:lnTo>
                    <a:lnTo>
                      <a:pt x="35" y="696"/>
                    </a:lnTo>
                    <a:lnTo>
                      <a:pt x="32" y="706"/>
                    </a:lnTo>
                    <a:lnTo>
                      <a:pt x="29" y="720"/>
                    </a:lnTo>
                    <a:lnTo>
                      <a:pt x="26" y="736"/>
                    </a:lnTo>
                    <a:lnTo>
                      <a:pt x="23" y="756"/>
                    </a:lnTo>
                    <a:lnTo>
                      <a:pt x="20" y="778"/>
                    </a:lnTo>
                    <a:lnTo>
                      <a:pt x="17" y="801"/>
                    </a:lnTo>
                    <a:lnTo>
                      <a:pt x="14" y="825"/>
                    </a:lnTo>
                    <a:lnTo>
                      <a:pt x="11" y="850"/>
                    </a:lnTo>
                    <a:lnTo>
                      <a:pt x="8" y="874"/>
                    </a:lnTo>
                    <a:lnTo>
                      <a:pt x="6" y="898"/>
                    </a:lnTo>
                    <a:lnTo>
                      <a:pt x="3" y="922"/>
                    </a:lnTo>
                    <a:lnTo>
                      <a:pt x="2" y="944"/>
                    </a:lnTo>
                    <a:lnTo>
                      <a:pt x="1" y="963"/>
                    </a:lnTo>
                    <a:lnTo>
                      <a:pt x="0" y="980"/>
                    </a:lnTo>
                    <a:lnTo>
                      <a:pt x="0" y="994"/>
                    </a:lnTo>
                    <a:lnTo>
                      <a:pt x="0" y="1004"/>
                    </a:lnTo>
                    <a:lnTo>
                      <a:pt x="49" y="1522"/>
                    </a:lnTo>
                    <a:lnTo>
                      <a:pt x="55" y="1581"/>
                    </a:lnTo>
                    <a:lnTo>
                      <a:pt x="57" y="1604"/>
                    </a:lnTo>
                    <a:lnTo>
                      <a:pt x="78" y="1706"/>
                    </a:lnTo>
                    <a:lnTo>
                      <a:pt x="79" y="1718"/>
                    </a:lnTo>
                    <a:lnTo>
                      <a:pt x="81" y="1726"/>
                    </a:lnTo>
                    <a:lnTo>
                      <a:pt x="85" y="1731"/>
                    </a:lnTo>
                    <a:lnTo>
                      <a:pt x="90" y="1733"/>
                    </a:lnTo>
                    <a:lnTo>
                      <a:pt x="96" y="1732"/>
                    </a:lnTo>
                    <a:lnTo>
                      <a:pt x="103" y="1729"/>
                    </a:lnTo>
                    <a:lnTo>
                      <a:pt x="114" y="1723"/>
                    </a:lnTo>
                    <a:lnTo>
                      <a:pt x="211" y="1667"/>
                    </a:lnTo>
                    <a:lnTo>
                      <a:pt x="217" y="1663"/>
                    </a:lnTo>
                    <a:lnTo>
                      <a:pt x="221" y="1658"/>
                    </a:lnTo>
                    <a:lnTo>
                      <a:pt x="223" y="1652"/>
                    </a:lnTo>
                    <a:lnTo>
                      <a:pt x="222" y="1641"/>
                    </a:lnTo>
                    <a:lnTo>
                      <a:pt x="220" y="1628"/>
                    </a:lnTo>
                    <a:lnTo>
                      <a:pt x="216" y="1609"/>
                    </a:lnTo>
                    <a:lnTo>
                      <a:pt x="186" y="1484"/>
                    </a:lnTo>
                    <a:lnTo>
                      <a:pt x="183" y="1472"/>
                    </a:lnTo>
                    <a:lnTo>
                      <a:pt x="181" y="1455"/>
                    </a:lnTo>
                    <a:lnTo>
                      <a:pt x="177" y="1434"/>
                    </a:lnTo>
                    <a:lnTo>
                      <a:pt x="175" y="1410"/>
                    </a:lnTo>
                    <a:lnTo>
                      <a:pt x="171" y="1383"/>
                    </a:lnTo>
                    <a:lnTo>
                      <a:pt x="168" y="1353"/>
                    </a:lnTo>
                    <a:lnTo>
                      <a:pt x="164" y="1322"/>
                    </a:lnTo>
                    <a:lnTo>
                      <a:pt x="161" y="1288"/>
                    </a:lnTo>
                    <a:lnTo>
                      <a:pt x="157" y="1253"/>
                    </a:lnTo>
                    <a:lnTo>
                      <a:pt x="152" y="1218"/>
                    </a:lnTo>
                    <a:lnTo>
                      <a:pt x="150" y="1184"/>
                    </a:lnTo>
                    <a:lnTo>
                      <a:pt x="146" y="1149"/>
                    </a:lnTo>
                    <a:lnTo>
                      <a:pt x="143" y="1116"/>
                    </a:lnTo>
                    <a:lnTo>
                      <a:pt x="140" y="1084"/>
                    </a:lnTo>
                    <a:lnTo>
                      <a:pt x="138" y="1054"/>
                    </a:lnTo>
                    <a:lnTo>
                      <a:pt x="137" y="1028"/>
                    </a:lnTo>
                    <a:lnTo>
                      <a:pt x="134" y="1004"/>
                    </a:lnTo>
                    <a:lnTo>
                      <a:pt x="133" y="983"/>
                    </a:lnTo>
                    <a:lnTo>
                      <a:pt x="133" y="968"/>
                    </a:lnTo>
                    <a:lnTo>
                      <a:pt x="133" y="956"/>
                    </a:lnTo>
                    <a:lnTo>
                      <a:pt x="149" y="735"/>
                    </a:ln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1" name="Text Box 103"/>
              <p:cNvSpPr txBox="1">
                <a:spLocks noChangeArrowheads="1"/>
              </p:cNvSpPr>
              <p:nvPr/>
            </p:nvSpPr>
            <p:spPr bwMode="auto">
              <a:xfrm>
                <a:off x="2245" y="3193"/>
                <a:ext cx="11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393" tIns="43196" rIns="86393" bIns="43196">
                <a:spAutoFit/>
              </a:bodyPr>
              <a:lstStyle/>
              <a:p>
                <a:pPr defTabSz="863600" eaLnBrk="0" hangingPunct="0"/>
                <a:endParaRPr lang="en-GB" altLang="ru-RU" sz="2300">
                  <a:latin typeface="Times New Roman" pitchFamily="18" charset="0"/>
                </a:endParaRPr>
              </a:p>
            </p:txBody>
          </p:sp>
        </p:grpSp>
        <p:sp>
          <p:nvSpPr>
            <p:cNvPr id="23559" name="Text Box 104"/>
            <p:cNvSpPr txBox="1">
              <a:spLocks noChangeArrowheads="1"/>
            </p:cNvSpPr>
            <p:nvPr/>
          </p:nvSpPr>
          <p:spPr bwMode="auto">
            <a:xfrm>
              <a:off x="2221" y="270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393" tIns="43196" rIns="86393" bIns="43196" anchor="ctr" anchorCtr="1">
              <a:spAutoFit/>
            </a:bodyPr>
            <a:lstStyle/>
            <a:p>
              <a:pPr algn="ctr" defTabSz="863600" eaLnBrk="0" hangingPunct="0"/>
              <a:endParaRPr lang="en-GB" altLang="ru-RU" sz="1500"/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06813" y="2913063"/>
            <a:ext cx="2686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Со - Бытия</a:t>
            </a:r>
          </a:p>
        </p:txBody>
      </p:sp>
      <p:pic>
        <p:nvPicPr>
          <p:cNvPr id="23557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18788" y="206375"/>
            <a:ext cx="1397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</TotalTime>
  <Words>475</Words>
  <Application>Microsoft Office PowerPoint</Application>
  <PresentationFormat>Произвольный</PresentationFormat>
  <Paragraphs>128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Arial</vt:lpstr>
      <vt:lpstr>Calibri Light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Tihomirova-OA</cp:lastModifiedBy>
  <cp:revision>41</cp:revision>
  <dcterms:created xsi:type="dcterms:W3CDTF">2016-08-22T07:09:54Z</dcterms:created>
  <dcterms:modified xsi:type="dcterms:W3CDTF">2016-09-08T04:38:48Z</dcterms:modified>
</cp:coreProperties>
</file>