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3" r:id="rId13"/>
    <p:sldId id="268" r:id="rId14"/>
    <p:sldId id="272" r:id="rId15"/>
    <p:sldId id="273" r:id="rId16"/>
    <p:sldId id="274" r:id="rId17"/>
    <p:sldId id="27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22" r:id="rId46"/>
    <p:sldId id="302" r:id="rId47"/>
    <p:sldId id="303" r:id="rId48"/>
    <p:sldId id="308" r:id="rId49"/>
    <p:sldId id="306" r:id="rId50"/>
    <p:sldId id="307" r:id="rId51"/>
    <p:sldId id="305" r:id="rId52"/>
    <p:sldId id="309" r:id="rId53"/>
    <p:sldId id="310" r:id="rId54"/>
    <p:sldId id="324" r:id="rId55"/>
    <p:sldId id="325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0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2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1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8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6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9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4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E9E4-7492-4B37-8C97-B98B5C1F0F2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24F2-4843-4DFB-92E3-2EE2C7BBD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.mydiv.net/win/cname47/%20cname65/cname7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aklass.ru/" TargetMode="External"/><Relationship Id="rId4" Type="http://schemas.openxmlformats.org/officeDocument/2006/relationships/hyperlink" Target="https://uchi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eshuege.ru/" TargetMode="External"/><Relationship Id="rId2" Type="http://schemas.openxmlformats.org/officeDocument/2006/relationships/hyperlink" Target="https://prooge.ru/zametki/272-rosobrnadzor-opublikoval-metodicheskie-rekomendatsii-dlya-podgotovki-k-oge-i-ege-v-usloviyakh-distantsionnogo-obucheniy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@boxdd-distancionnoe-obuchenie-na-reshu-eg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material/oge-2020-po-matematike-novaya-model-kak-izbezhat-oshibok-/" TargetMode="External"/><Relationship Id="rId2" Type="http://schemas.openxmlformats.org/officeDocument/2006/relationships/hyperlink" Target="https://rosuchebnik.ru/material/oge-2020-po-matematike-podgotovka-slabouspevayushchikh-uchashchikhsya-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uchebnik.ru/material/ege-2020-po-matematike-reshenie-zadachi-17/" TargetMode="External"/><Relationship Id="rId5" Type="http://schemas.openxmlformats.org/officeDocument/2006/relationships/hyperlink" Target="https://rosuchebnik.ru/material/ege-2020-po-matematike-postroenie-i-rabota-s-grafikami/" TargetMode="External"/><Relationship Id="rId4" Type="http://schemas.openxmlformats.org/officeDocument/2006/relationships/hyperlink" Target="https://rosuchebnik.ru/material/oge-2020-po-matematike-osobennosti-podgotovki-uchashchikhsya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athTutor777" TargetMode="External"/><Relationship Id="rId2" Type="http://schemas.openxmlformats.org/officeDocument/2006/relationships/hyperlink" Target="https://www.uchportal.ru/vide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playlist?list=PLSsIYv8E1ENxIhUE_eayScddkrAQ8bnKc" TargetMode="External"/><Relationship Id="rId4" Type="http://schemas.openxmlformats.org/officeDocument/2006/relationships/hyperlink" Target="https://www.youtube.com/channel/UCLDpIKDTFBSwIYtAG0Wpib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SsIYv8E1ENxIhUE_eayScddkrAQ8bnKc" TargetMode="External"/><Relationship Id="rId2" Type="http://schemas.openxmlformats.org/officeDocument/2006/relationships/hyperlink" Target="https://www.youtube.com/channel/UC6szLUQFlMBh1H3w9gm1F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Sdmht0kbvfnItRMNcr4qZA/abou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youtube/answer/2524549" TargetMode="External"/><Relationship Id="rId2" Type="http://schemas.openxmlformats.org/officeDocument/2006/relationships/hyperlink" Target="https://support.google.com/youtube/answer/2853700?hl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erconference.com/" TargetMode="External"/><Relationship Id="rId2" Type="http://schemas.openxmlformats.org/officeDocument/2006/relationships/hyperlink" Target="https://skypefan.ru/kak-sozdat-konferenciy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o.tsu.ru/do/ZOOM_detail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дистанционной подготовки к ОГЭ и профильному ЕГЭ по 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424" y="4610567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Николаевич Павелкин,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в.н.с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отдела сопровождения ФГОС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ИРО ПК, канд. физ.-мат. наук,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+7(992)220-86-51, e-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pnvin@yandex.ru.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5" y="284443"/>
            <a:ext cx="10515600" cy="898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Асинхронное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18" y="1089212"/>
            <a:ext cx="10999694" cy="5419165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асинхронного дистанционного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общение между учеником и преподавателем уже происходит офлайн, то есть посредством отправки электронных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писем или других методов доставки к обучающимся учебных материалов, включая консультации. </a:t>
            </a: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предполагает уже большую ответственность обучаемого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родителей 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результат.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план выходит уже самообучение и самостоятельное определение темпа изучения нового материала. Преподавателю в этом случае уже принадлежит роль консультанта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4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5" y="284443"/>
            <a:ext cx="10515600" cy="898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Асинхронное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18" y="1089212"/>
            <a:ext cx="10999694" cy="5419165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Вышеупомянутые платформы для организации видеоконференций,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и при асинхронном обучении. То есть предварительно записать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практическое занятие по решению задач и примеров на одной из таких платформ или используя программы для записи видеороликов (описание таких бесплатных программ можно найти по ссылке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https://soft.mydiv.net/win/cname47/ cname65/cname70/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там же их можно скачать), затем платформа предоставляет ссылку для скачивания, которую необходимо разослать ученикам по электронной почте или смс,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т.д., или воспользоваться рассылкой на данной платформе. Одно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видеозанятие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не дольше 20 минут, максимально информативно. Платформы имеют чаты, где каждый школьник сможет задать вопросы учителю. </a:t>
            </a:r>
          </a:p>
        </p:txBody>
      </p:sp>
    </p:spTree>
    <p:extLst>
      <p:ext uri="{BB962C8B-B14F-4D97-AF65-F5344CB8AC3E}">
        <p14:creationId xmlns:p14="http://schemas.microsoft.com/office/powerpoint/2010/main" val="40676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платформы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асинхронного ДО при подготовке к ГИА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153"/>
            <a:ext cx="10515600" cy="5230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асинхронного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дистанционной подготовки к ОГЭ или ЕГЭ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существующие платформы для ДО: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https://resh.edu.ru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https://foxford.ru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https://uchi.ru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https://www.yaklass.ru/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0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6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дистанционного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4978"/>
            <a:ext cx="10515600" cy="2877670"/>
          </a:xfrm>
        </p:spPr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Дистанционным обучением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(ДО)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без непосредственного контакта субъектов учебной деятельности, при котором взаимодействие между ними осуществляется посредством специализированной информационно-образовательной среды.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3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7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7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3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6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4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3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2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9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етодическая система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математике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6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подсистемы, компонентами которой являются цели, содержание, методы, средства, организационные формы и субъекты дистанционного обучения —  сетевой учитель математики и сетевой ученик;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подсистемы диагностики;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подсистемы сопровождения учителя математики и ученика в процессе овладения им математическим содержанием.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4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1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8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8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00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0"/>
            <a:ext cx="11725835" cy="65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41" y="1731496"/>
            <a:ext cx="105095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1353800" cy="63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647" y="1690688"/>
            <a:ext cx="10515600" cy="41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дистанционного обучения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153"/>
            <a:ext cx="10515600" cy="5136776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Кейс-технология основывается на использовании наборов (кейсов) текстовых, аудиовизуальных и мультимедийных учебно-методических материалов и их рассылке для самостоятельного изучения учащимся при организации регулярных консультаций у преподавателей.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ТВ-технология.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ТВ-технология базируется на использовании систем телевидения для доставки обучающимся учебно-методических материалов и организации регулярных консультаций у преподавателей.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технологии.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Сетевые технологии, использующие телекоммуникационные сети для обеспечения обучающихся учебно-методическим материалом и взаимодействия с различной степенью интерактивности между преподавателем и обучающимся.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используются сетевые и кейс- технологии дистанционного обучения. Выбор технологии зависит от технических возможностей субъектов ДО.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6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7375"/>
            <a:ext cx="10391887" cy="406135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дистанционной подготовки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ОГЭ и ЕГЭ по математике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опубликовал методические рекомендации для подготовки к ОГЭ и ЕГЭ в условиях дистанционного обучения, скачать можно по ссылке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https://prooge.ru/zametki/272-rosobrnadzor-opublikoval-metodicheskie-rekomendatsii-dlya-podgotovki-k-oge-i-ege-v-usloviyakh-distantsionnogo-obucheniya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нужно отметить сайты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reshuege.ru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лучше всего подходят для дистанционной подготовки к ЕГЭ и ОГЭ по математике соответственно. Инструкцию для создания дистанционного курса на основе платформы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reshuege.ru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изучить по ссылке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https://vk.com/@boxdd-distancionnoe-obuchenie-na-reshu-ege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как сайты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reshuege.ru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одинаковы по структуре, то дистанционный курс подготовки к ОГЭ можно создать аналогично.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79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08063"/>
            <a:ext cx="12384741" cy="58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9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08530"/>
            <a:ext cx="10404136" cy="58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10602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ДО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0917"/>
            <a:ext cx="11129682" cy="5405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дистанционного обучения обучающийся и преподаватель взаимодействуют в следующих режимах: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 - общение обучающегося и преподавателя в режиме реального времени;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 – обучающийся выполняет какую - либо самостоятельную работу, в индивидуальном темпе, а преподаватель оценивает правильность ее выполнения и дает рекомендации по результатам учебной деятельности.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 дистанционное обучение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режим, который подразумевает, что программа обучения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элементов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синхронного 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асинхронного  дистанционного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определяется конкретными видами занятий, объемом курса и техническими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 обучающегося.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79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4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ЕГЭ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72779"/>
            <a:ext cx="10645588" cy="59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с платформы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9858"/>
            <a:ext cx="10515600" cy="49667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https://rosuchebnik.ru/material/oge-2020-po-matematike-podgotovka-slabouspevayushchikh-uchashchikhsya-/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ОГЭ-2020 по математике. Подготовка слабоуспевающих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https://rosuchebnik.ru/material/oge-2020-po-matematike-novaya-model-kak-izbezhat-oshibok-/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ОГЭ-2020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математике. Новая модель: как избежать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https://rosuchebnik.ru/material/oge-2020-po-matematike-osobennosti-podgotovki-uchashchikhsya/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ОГЭ-2020 по математике. Особенности подготовки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https://rosuchebnik.ru/material/ege-2020-po-matematike-postroenie-i-rabota-s-grafikami/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ЕГЭ-2020 по математике. Построение и 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графиками. 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https://rosuchebnik.ru/material/ege-2020-po-matematike-reshenie-zadachi-17/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ЕГЭ-2020 по математике. Решение задачи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Росучебник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88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ОГЭ и ЕГЭ 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57" y="1908402"/>
            <a:ext cx="11582400" cy="4486275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https://www.uchportal.ru/video/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темам заданий ОГЭ и ЕГЭ по математике, все в свободном доступе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https://www.youtube.com/user/MathTutor777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канал Лещенко Татьяны Александровны на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авторские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 для школьников, абитуриентов и студентов, которые помогут ликвидировать пробелы в знаниях, подготовиться к контрольным, тестам, экзаменам, ОГА, ЕГЭ, ВНО (ЗНО), изучить математику.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https://www.youtube.com/channel/UCLDpIKDTFBSwIYtAG0Wpibg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канал Валерия Волкова на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роликах канала достаточно доступное объяснение сложных и не очень сложных заданий ОГЭ и ЕГЭ по математике, а также некоторых олимпиадных заданий, очень качественный ресурс, обширный справочник способов решения сложных заданий. Кстати, на этом канале 41 ролик посвящены выводу основных формул школьной математики.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https://www.youtube.com/playlist?list=PLSsIYv8E1ENxIhUE_eayScddkrAQ8bnKc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94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https://www.youtube.com/channel/UC6szLUQFlMBh1H3w9gm1FTw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 ОГЭ математика.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https://www.youtube.com/playlist?list=PLSsIYv8E1ENxIhUE_eayScddkrAQ8bnKc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канал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tutortv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Математика на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канал предназначен для подготовки к ОГЭ и ЕГЭ по математике, 124 видеоролика в открытом доступе. Теория дается сжато, подробно и понятно разбираются решения КИМов этих экзаменов.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https://www.youtube.com/channel/UCSdmht0kbvfnItRMNcr4qZA/about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-- канал Андрея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Павликова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На данном канале публикуются видео по высшей математике, ДВИ МГУ, авторские решения задач ЕГЭ по математике (11 класс, профильный и базовый уровень) и ОГЭ по математике (9 класс), всего 186 роликов, большая часть которых посвящена заданиям КИМов ЕГЭ.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ОГЭ и ЕГЭ 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7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7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836"/>
            <a:ext cx="10515600" cy="5419164"/>
          </a:xfrm>
        </p:spPr>
        <p:txBody>
          <a:bodyPr>
            <a:normAutofit fontScale="92500" lnSpcReduction="10000"/>
          </a:bodyPr>
          <a:lstStyle/>
          <a:p>
            <a:pPr marL="0" indent="4445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карантина синхронное обучение возможно лишь при применении сетевых технологий ДО.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обучение через интернет-конференции, используя такие платформы как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Mirapolis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BigBlueButton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UberConference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воспользоваться функцией электронного журнала по проведению онлайн-занятий с демонстрацией рабочего стола.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2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можно легко подключить учеников по ссылке, причем ученики могут подключиться со своего смартфона и посмотреть урок. Инструкция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https://support.google.com/youtube/answer/2853700?hl=ru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синхронные занятия можно проводить в режиме трансляций. </a:t>
            </a:r>
          </a:p>
          <a:p>
            <a:pPr marL="0" indent="0">
              <a:buNone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прямой трансляции вы можете </a:t>
            </a:r>
          </a:p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 учениками в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чате</a:t>
            </a:r>
            <a:endParaRPr lang="ru-RU" sz="2400" b="0" i="0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ссылки на эфир в социальных сетях (для этого нужно нажать кнопку Поделиться);</a:t>
            </a:r>
          </a:p>
          <a:p>
            <a:pPr fontAlgn="base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статистику в разделе "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Аналитика";</a:t>
            </a:r>
          </a:p>
          <a:p>
            <a:pPr fontAlgn="base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состоянием передачи в окне проигрывателя, на панели состояния сверху и на вкладке "Состояние трансляции".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5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012" y="1143002"/>
            <a:ext cx="11026588" cy="5338482"/>
          </a:xfrm>
        </p:spPr>
        <p:txBody>
          <a:bodyPr>
            <a:normAutofit fontScale="92500"/>
          </a:bodyPr>
          <a:lstStyle/>
          <a:p>
            <a:pPr marL="0" indent="444500">
              <a:spcBef>
                <a:spcPts val="0"/>
              </a:spcBef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функции голосовых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видеозвонков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одновременно вмещать до 25 человек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популярность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ваша аудитория, вероятно, уже имеет установленное приложение, и это минус один дополнительный шаг между вами и участниками вашего мероприятия. Вы можете показать свой рабочий стол и проводить трансляцию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 Инструкцию по проведению видеоконференции в скайпе можно найти по ссылке: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https://skypefan.ru/kak-sozdat-konferenciyu/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45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UberConference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www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sz="2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uberconfer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e</a:t>
            </a:r>
            <a:r>
              <a:rPr lang="en-US" sz="2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nce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com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предлагает простые функции и может принимать до 10 человек с бесплатным пакетом. Это отличный вариант, если вы хотите разместить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вебинар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без видео и только с медиа-материалами, такими как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PowerPoint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или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Slides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44450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омпания со штаб-квартирой в Сан-Хосе, Калифорния, которая бесплатно предоставляет услуги удаленной конференц-связи с использованием облачных вычислений.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коммуникационное программное обеспечение, которое объединяет видеоконференции, онлайн-встречи, чат и мобильную совместную работу.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по проведению видеоконференции в скайпе можно найти по ссылке: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https://ido.tsu.ru/do/ZOOM_detail.pdf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0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Видеолекции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необходимо читать на доступном языке, использовать при этом понятные тексты, начиная с происхождения понятий, сложные для понимания фрагменты необходимо объяснять предварительно обосновав необходимость изучения этих фрагментов, то же замечание можно отнести и к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видеосеминарам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Вообще важно при объяснении нового материала опираться на уже имеющийся у учащихся опыт. То есть необходим этап актуализации опорных знаний, нужно перед введением нового материала напомнить детям знакомый материал,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оперевшись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который гораздо легче разобраться в новом материале, новой теории, новых способах решения задач и примеров.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467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7404"/>
            <a:ext cx="10515600" cy="5153396"/>
          </a:xfrm>
        </p:spPr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при объяснении темы «Приведение дробей к общему знаменателю» нужно кратко напомнить содержание тем «Основное свойство дроби» и «Сравнение дробей с одинаковыми знаменателями», а после этого нужно дать задание на сравнение дробей с разными знаменателями, которое как раз обозначит проблему, решаемую способом приведения дробей к общему знаменателю, что как раз будет адекватным обоснованием необходимости нового знания, нового способа деятельности. Так как сравнить дроби с разными знаменателями можно лишь приведя их к общему знаменателю с использованием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дроби, а затем сравнить полученные дроби уже с одинаковыми знаменателями.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сравнения дробей с разными знаменателями является происхождением способа приведения дробей к общему знаменателю.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50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1176</Words>
  <Application>Microsoft Office PowerPoint</Application>
  <PresentationFormat>Широкоэкранный</PresentationFormat>
  <Paragraphs>75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Georgia</vt:lpstr>
      <vt:lpstr>Times New Roman</vt:lpstr>
      <vt:lpstr>Тема Office</vt:lpstr>
      <vt:lpstr> Технологии дистанционной подготовки к ОГЭ и профильному ЕГЭ по математике</vt:lpstr>
      <vt:lpstr>Понятие дистанционного обучения</vt:lpstr>
      <vt:lpstr>Методическая система  дистанционного обучения математике</vt:lpstr>
      <vt:lpstr>Технологии дистанционного обучения</vt:lpstr>
      <vt:lpstr>Режимы ДО</vt:lpstr>
      <vt:lpstr>Синхронное ДО</vt:lpstr>
      <vt:lpstr>Синхронное ДО</vt:lpstr>
      <vt:lpstr>Синхронное ДО</vt:lpstr>
      <vt:lpstr>Синхронное ДО</vt:lpstr>
      <vt:lpstr>Асинхронное ДО</vt:lpstr>
      <vt:lpstr>Асинхронное ДО</vt:lpstr>
      <vt:lpstr>Электронные образовательные платформы  для асинхронного ДО при подготовке к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для дистанционной подготовки  к ОГЭ и ЕГЭ по математике</vt:lpstr>
      <vt:lpstr>Сайт Решу ЕГЭ</vt:lpstr>
      <vt:lpstr>Сайт Решу ЕГЭ</vt:lpstr>
      <vt:lpstr>Сайт Решу ЕГЭ</vt:lpstr>
      <vt:lpstr>Презентация PowerPoint</vt:lpstr>
      <vt:lpstr>Сайт Решу ЕГЭ</vt:lpstr>
      <vt:lpstr>Сайт Решу ЕГЭ</vt:lpstr>
      <vt:lpstr>Презентация PowerPoint</vt:lpstr>
      <vt:lpstr>Ссылки с платформы Lecta</vt:lpstr>
      <vt:lpstr>Видеоролики и видеоуроки  подготовки к ОГЭ и ЕГЭ по математике</vt:lpstr>
      <vt:lpstr>Видеоролики и видеоуроки  подготовки к ОГЭ и ЕГЭ по математике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Пользователь Windows</cp:lastModifiedBy>
  <cp:revision>20</cp:revision>
  <dcterms:created xsi:type="dcterms:W3CDTF">2020-04-29T18:15:24Z</dcterms:created>
  <dcterms:modified xsi:type="dcterms:W3CDTF">2020-05-15T16:20:43Z</dcterms:modified>
</cp:coreProperties>
</file>