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9" r:id="rId3"/>
    <p:sldId id="276" r:id="rId4"/>
    <p:sldId id="280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67" r:id="rId13"/>
    <p:sldId id="271" r:id="rId14"/>
    <p:sldId id="268" r:id="rId15"/>
    <p:sldId id="272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90" r:id="rId25"/>
    <p:sldId id="278" r:id="rId26"/>
    <p:sldId id="277" r:id="rId27"/>
    <p:sldId id="289" r:id="rId28"/>
    <p:sldId id="287" r:id="rId29"/>
    <p:sldId id="288" r:id="rId30"/>
    <p:sldId id="291" r:id="rId31"/>
    <p:sldId id="294" r:id="rId32"/>
    <p:sldId id="292" r:id="rId33"/>
    <p:sldId id="293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A0A"/>
    <a:srgbClr val="484600"/>
    <a:srgbClr val="56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24F07-F50A-492E-9AA7-62845A066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72" y="671979"/>
            <a:ext cx="727425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969F6E-1C42-472B-B3C4-7069C46C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2" y="3151654"/>
            <a:ext cx="727425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6DDC81-5434-4983-B967-7AA60773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EEEBEA-46AC-4401-8356-E368014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283AC3-5C77-439B-A790-F496229B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7138D-9601-419A-810C-0AD0797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D219F9-FF14-4E33-8B1B-3AA13916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11638C-1B18-4325-87AC-89BB1250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4B81EE-1E9F-4B6C-A2F5-444BA25F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E39AE6-CB6F-4946-BA49-68447D9D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B5C4E7A-A896-4361-8000-F65EB08D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2EFAD4-7446-427A-A06C-F7A160AA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3A4ED-EFB2-451B-9B75-5577787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A73434-5B36-47B9-B240-A111BB95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04C85F-71DB-409C-9CD5-EC6ABDF0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163E9-AF37-498A-8050-99C24047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4D51B5-0E9A-4E58-8012-0A9B2051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F77C4A-5F36-452A-820F-5E3D5B8E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0BFCDA-4768-4407-B085-0FE11DF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0B986D-AF7A-42E0-8FBF-C653B0A9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FA576-BA84-4877-ADC2-1CC89D45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576263"/>
            <a:ext cx="7779224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1A7402-6112-4EB4-9DB4-042C037F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012" y="3455988"/>
            <a:ext cx="7779224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200E6D-154F-4F7F-9FEE-D0CE5C03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7B4974-735D-4015-AAF7-CC09D690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5D2A1-D5AD-4853-AA84-4B90CBCD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1AC17-6D2B-4E8D-863D-CEBE2C95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CAAF2-88EC-401B-ACC0-CB437E939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94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662B7F-3B0C-4690-874F-AA640282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9548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013D9B-26D1-4E91-B6FF-254E187F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8A5927-8169-49DC-BBAA-B1B9C33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E8132F-35F2-4259-9ABE-37659A2F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FA221-BD1A-4E22-9E7F-CC960DBF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5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4D1AB4-351F-42CA-961F-F5584932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58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BA827E-AD88-4990-9F3F-947123FE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85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3CEF8B-263D-4B28-BDC1-52CC711C3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116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DBB6D3-53FB-4C78-BCF3-4568A3B91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116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38ECF3-0379-473E-91C9-7D96734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666" y="6356351"/>
            <a:ext cx="2057400" cy="365125"/>
          </a:xfrm>
        </p:spPr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49313EA-94F9-4495-B5FF-D6570743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0966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690EC9A-CA19-442C-B070-6C99B3A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9966" y="6356351"/>
            <a:ext cx="2057400" cy="365125"/>
          </a:xfrm>
        </p:spPr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140F5-BC28-4F23-9742-23AF77EB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590"/>
            <a:ext cx="839252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B231FA-EC02-4718-8FE5-115F5249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706EF2-0099-4D59-8098-50F37E81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EAF1A3-C2E2-4239-861B-94A8C5A6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DAC55D8-8588-49E8-8791-88615EE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EE9C18-EB0F-4226-BED1-437603E6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BF3A1-EDDD-4C79-BDD6-28782AE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83C8F-2389-40B7-A8D6-3430B6DD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21FB7-25A0-41CB-8691-EB5B8A6B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41BD74-2AA3-4F6E-A40E-34F98A09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4C6882-8371-487E-B2CD-CD6BE3E4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8C3005-4BC2-47F2-A8F0-74FA30A2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E4415-9402-4744-964A-ECA25D43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E25D9-7937-4F76-B9E9-B680180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6AC0CA-F533-465E-8B46-D7C9DE91B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7901CA-0D32-4422-BDAD-88801C6F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115B36-A1AC-42C6-A61C-B0759B8E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0A27DE-1A90-4B43-B0BF-0835955D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1DDD22-D75D-4EB0-9D35-29CD4B02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CDB81-EEB1-4419-85C8-410957C1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7" y="269590"/>
            <a:ext cx="8229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557189-169C-44FF-8CC9-89B17DE3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27" y="1730089"/>
            <a:ext cx="8229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BD5E7A-0971-4178-BD78-E02F8180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2238F-D6CF-4B59-8188-021281BD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36A112-810F-45C1-92A4-DE488D061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918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d/BRU36K14Y5jFH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s04web.zoom.us/j/430128165?pwd=blM3T3ZPbzlCeFZMNGdaSnZPWTJaQT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ifra.school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ifra.school/topics/chem/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stihi.ru/avtor/yurk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632" y="561703"/>
            <a:ext cx="7274256" cy="20116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«Урок на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дистанте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: условия результата»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86" y="2821577"/>
            <a:ext cx="7274256" cy="653427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1 часть</a:t>
            </a:r>
            <a:endParaRPr lang="ru-RU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6195" y="4221804"/>
            <a:ext cx="6194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Ведущий: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Хромцова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Светлана Петровна учитель биологии школы № 8 г.Березники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Запись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вебинара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по ссылке</a:t>
            </a: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yadi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sk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d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BRU</a:t>
            </a:r>
            <a:r>
              <a:rPr lang="ru-RU" u="sng" dirty="0" smtClean="0">
                <a:hlinkClick r:id="rId2"/>
              </a:rPr>
              <a:t>36</a:t>
            </a:r>
            <a:r>
              <a:rPr lang="en-US" u="sng" dirty="0" smtClean="0">
                <a:hlinkClick r:id="rId2"/>
              </a:rPr>
              <a:t>K</a:t>
            </a:r>
            <a:r>
              <a:rPr lang="ru-RU" u="sng" dirty="0" smtClean="0">
                <a:hlinkClick r:id="rId2"/>
              </a:rPr>
              <a:t>14</a:t>
            </a:r>
            <a:r>
              <a:rPr lang="en-US" u="sng" dirty="0" smtClean="0">
                <a:hlinkClick r:id="rId2"/>
              </a:rPr>
              <a:t>Y</a:t>
            </a:r>
            <a:r>
              <a:rPr lang="ru-RU" u="sng" dirty="0" smtClean="0">
                <a:hlinkClick r:id="rId2"/>
              </a:rPr>
              <a:t>5</a:t>
            </a:r>
            <a:r>
              <a:rPr lang="en-US" u="sng" dirty="0" err="1" smtClean="0">
                <a:hlinkClick r:id="rId2"/>
              </a:rPr>
              <a:t>jFHw</a:t>
            </a:r>
            <a:r>
              <a:rPr lang="ru-RU" dirty="0" smtClean="0"/>
              <a:t> </a:t>
            </a:r>
          </a:p>
          <a:p>
            <a:endParaRPr lang="en-US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572" t="22142" r="15697" b="9821"/>
          <a:stretch>
            <a:fillRect/>
          </a:stretch>
        </p:blipFill>
        <p:spPr bwMode="auto">
          <a:xfrm>
            <a:off x="666206" y="1097280"/>
            <a:ext cx="8255725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69" t="18174" r="13800" b="8273"/>
          <a:stretch>
            <a:fillRect/>
          </a:stretch>
        </p:blipFill>
        <p:spPr bwMode="auto">
          <a:xfrm>
            <a:off x="613954" y="0"/>
            <a:ext cx="8530046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77" y="269591"/>
            <a:ext cx="8444649" cy="4227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Все готово! Можно начинать урок в 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дистанте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1. Создаем конференцию и приглашаем детей.</a:t>
            </a:r>
            <a:endParaRPr lang="ru-RU" sz="27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1752" t="35244" r="27348" b="10916"/>
          <a:stretch>
            <a:fillRect/>
          </a:stretch>
        </p:blipFill>
        <p:spPr bwMode="auto">
          <a:xfrm>
            <a:off x="836023" y="1449977"/>
            <a:ext cx="7889966" cy="43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8941" t="24643" r="26194" b="37500"/>
          <a:stretch>
            <a:fillRect/>
          </a:stretch>
        </p:blipFill>
        <p:spPr bwMode="auto">
          <a:xfrm>
            <a:off x="457201" y="209006"/>
            <a:ext cx="8347166" cy="6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Открываем 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другой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мессен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почту,  выбираем нужный диалог, 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нажи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маем правую кнопку мыши и выбираем «Вставить».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Отправляем сообщение.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Примечание.  Также на этом этапе лучше прикрепить инструкцию для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которая доступна по ссылке.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Совет! </a:t>
            </a: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Проверить звук и видео!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456" y="6500573"/>
            <a:ext cx="822959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684" y="2155372"/>
            <a:ext cx="8229599" cy="4252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457" y="2625636"/>
            <a:ext cx="73674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﻿</a:t>
            </a:r>
            <a:r>
              <a:rPr lang="ru-RU" dirty="0" err="1" smtClean="0"/>
              <a:t>Хромцова</a:t>
            </a:r>
            <a:r>
              <a:rPr lang="ru-RU" dirty="0" smtClean="0"/>
              <a:t> Светлана приглашает вас на запланированную конференцию: </a:t>
            </a:r>
            <a:r>
              <a:rPr lang="ru-RU" dirty="0" err="1" smtClean="0"/>
              <a:t>Zoom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Тема: Урок на </a:t>
            </a:r>
            <a:r>
              <a:rPr lang="ru-RU" dirty="0" err="1" smtClean="0"/>
              <a:t>дистанте:условия</a:t>
            </a:r>
            <a:r>
              <a:rPr lang="ru-RU" dirty="0" smtClean="0"/>
              <a:t> результата.(1 часть).</a:t>
            </a:r>
          </a:p>
          <a:p>
            <a:r>
              <a:rPr lang="ru-RU" dirty="0" smtClean="0"/>
              <a:t>Время: 9 </a:t>
            </a:r>
            <a:r>
              <a:rPr lang="ru-RU" dirty="0" err="1" smtClean="0"/>
              <a:t>апр</a:t>
            </a:r>
            <a:r>
              <a:rPr lang="ru-RU" dirty="0" smtClean="0"/>
              <a:t> 2020 04:00 PM Екатеринбург</a:t>
            </a:r>
          </a:p>
          <a:p>
            <a:endParaRPr lang="ru-RU" dirty="0" smtClean="0"/>
          </a:p>
          <a:p>
            <a:r>
              <a:rPr lang="ru-RU" dirty="0" smtClean="0"/>
              <a:t>Подключиться к конференции </a:t>
            </a:r>
            <a:r>
              <a:rPr lang="ru-RU" dirty="0" err="1" smtClean="0"/>
              <a:t>Zoom</a:t>
            </a:r>
            <a:endParaRPr lang="ru-RU" dirty="0" smtClean="0"/>
          </a:p>
          <a:p>
            <a:r>
              <a:rPr lang="ru-RU" dirty="0" smtClean="0">
                <a:hlinkClick r:id="rId2"/>
              </a:rPr>
              <a:t>https://us04web.zoom.us/j/430128165?pwd=blM3T3ZPbzlCeFZMNGdaSnZPWTJaQT09</a:t>
            </a:r>
            <a:endParaRPr lang="ru-RU" dirty="0" smtClean="0"/>
          </a:p>
          <a:p>
            <a:r>
              <a:rPr lang="ru-RU" dirty="0" smtClean="0"/>
              <a:t>Идентификатор конференции: 430 128 165</a:t>
            </a:r>
          </a:p>
          <a:p>
            <a:r>
              <a:rPr lang="ru-RU" dirty="0" smtClean="0"/>
              <a:t>Пароль: 005830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9269" y="156754"/>
            <a:ext cx="8085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Совет: 1.Когда отсылаем ссылку в </a:t>
            </a:r>
            <a:r>
              <a:rPr lang="ru-RU" sz="2800" dirty="0" err="1" smtClean="0">
                <a:solidFill>
                  <a:srgbClr val="FF0000"/>
                </a:solidFill>
              </a:rPr>
              <a:t>Яндексе</a:t>
            </a:r>
            <a:r>
              <a:rPr lang="ru-RU" sz="2800" dirty="0" smtClean="0">
                <a:solidFill>
                  <a:srgbClr val="FF0000"/>
                </a:solidFill>
              </a:rPr>
              <a:t> или </a:t>
            </a:r>
            <a:r>
              <a:rPr lang="ru-RU" sz="2800" dirty="0" err="1" smtClean="0">
                <a:solidFill>
                  <a:srgbClr val="FF0000"/>
                </a:solidFill>
              </a:rPr>
              <a:t>ВКонтакте</a:t>
            </a:r>
            <a:r>
              <a:rPr lang="ru-RU" sz="2800" dirty="0" smtClean="0">
                <a:solidFill>
                  <a:srgbClr val="FF0000"/>
                </a:solidFill>
              </a:rPr>
              <a:t>, не забываем после активной ссылки ставить </a:t>
            </a:r>
            <a:r>
              <a:rPr lang="en-US" sz="2800" dirty="0" smtClean="0">
                <a:solidFill>
                  <a:srgbClr val="FF0000"/>
                </a:solidFill>
              </a:rPr>
              <a:t>Enter</a:t>
            </a:r>
            <a:r>
              <a:rPr lang="ru-RU" sz="2800" dirty="0" smtClean="0">
                <a:solidFill>
                  <a:srgbClr val="FF0000"/>
                </a:solidFill>
              </a:rPr>
              <a:t>, чтобы ссылка была активной.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 Можно поставить идентификатор конференции.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69818"/>
            <a:ext cx="8229599" cy="600892"/>
          </a:xfrm>
        </p:spPr>
        <p:txBody>
          <a:bodyPr>
            <a:normAutofit/>
          </a:bodyPr>
          <a:lstStyle/>
          <a:p>
            <a:r>
              <a:rPr lang="ru-RU" dirty="0" smtClean="0"/>
              <a:t>В программе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973" t="23380" r="27535" b="10447"/>
          <a:stretch>
            <a:fillRect/>
          </a:stretch>
        </p:blipFill>
        <p:spPr bwMode="auto">
          <a:xfrm>
            <a:off x="705394" y="822960"/>
            <a:ext cx="4428308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-669" b="24424"/>
          <a:stretch>
            <a:fillRect/>
          </a:stretch>
        </p:blipFill>
        <p:spPr bwMode="auto">
          <a:xfrm>
            <a:off x="5212080" y="940526"/>
            <a:ext cx="3931920" cy="21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40" y="2917824"/>
            <a:ext cx="4023360" cy="3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48194"/>
            <a:ext cx="8327083" cy="5630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8" y="0"/>
            <a:ext cx="8203475" cy="63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9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703" y="1730089"/>
            <a:ext cx="8418523" cy="46315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74" b="13907"/>
          <a:stretch>
            <a:fillRect/>
          </a:stretch>
        </p:blipFill>
        <p:spPr bwMode="auto">
          <a:xfrm>
            <a:off x="718457" y="365760"/>
            <a:ext cx="8425543" cy="50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5328" t="22794" r="17370" b="11071"/>
          <a:stretch>
            <a:fillRect/>
          </a:stretch>
        </p:blipFill>
        <p:spPr bwMode="auto">
          <a:xfrm>
            <a:off x="587830" y="274320"/>
            <a:ext cx="8321040" cy="595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672" t="21428" r="14185" b="8750"/>
          <a:stretch>
            <a:fillRect/>
          </a:stretch>
        </p:blipFill>
        <p:spPr bwMode="auto">
          <a:xfrm>
            <a:off x="548640" y="182880"/>
            <a:ext cx="8438606" cy="59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0"/>
            <a:ext cx="8229599" cy="7754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Полезные ссылки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(если не работают платформы)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65" y="1515291"/>
            <a:ext cx="7753632" cy="40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6635" t="195" r="24491" b="14449"/>
          <a:stretch>
            <a:fillRect/>
          </a:stretch>
        </p:blipFill>
        <p:spPr bwMode="auto">
          <a:xfrm>
            <a:off x="222069" y="287383"/>
            <a:ext cx="8921931" cy="62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9" t="9274" r="15180" b="9988"/>
          <a:stretch>
            <a:fillRect/>
          </a:stretch>
        </p:blipFill>
        <p:spPr bwMode="auto">
          <a:xfrm>
            <a:off x="517135" y="493316"/>
            <a:ext cx="8626865" cy="53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484" t="10478"/>
          <a:stretch>
            <a:fillRect/>
          </a:stretch>
        </p:blipFill>
        <p:spPr bwMode="auto">
          <a:xfrm>
            <a:off x="1358153" y="766482"/>
            <a:ext cx="11595847" cy="654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1"/>
            <a:ext cx="8229599" cy="10366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Для создания тестов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" t="9767" b="13681"/>
          <a:stretch>
            <a:fillRect/>
          </a:stretch>
        </p:blipFill>
        <p:spPr bwMode="auto">
          <a:xfrm>
            <a:off x="640080" y="2155371"/>
            <a:ext cx="8321040" cy="33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18" t="9175" r="14281" b="10924"/>
          <a:stretch>
            <a:fillRect/>
          </a:stretch>
        </p:blipFill>
        <p:spPr bwMode="auto">
          <a:xfrm>
            <a:off x="1084217" y="940526"/>
            <a:ext cx="3879669" cy="4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31520" y="2351313"/>
            <a:ext cx="3108960" cy="2991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815" t="9285" r="26690" b="13036"/>
          <a:stretch>
            <a:fillRect/>
          </a:stretch>
        </p:blipFill>
        <p:spPr bwMode="auto">
          <a:xfrm>
            <a:off x="235131" y="235131"/>
            <a:ext cx="8712926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0"/>
            <a:ext cx="8229599" cy="60562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https://cifra.school/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" t="13970" b="11280"/>
          <a:stretch>
            <a:fillRect/>
          </a:stretch>
        </p:blipFill>
        <p:spPr bwMode="auto">
          <a:xfrm>
            <a:off x="692332" y="914400"/>
            <a:ext cx="8026104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658" y="644825"/>
            <a:ext cx="751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https://cifra.school/topics/chem/8/</a:t>
            </a:r>
            <a:endParaRPr lang="ru-RU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" t="40501" b="6093"/>
          <a:stretch>
            <a:fillRect/>
          </a:stretch>
        </p:blipFill>
        <p:spPr bwMode="auto">
          <a:xfrm>
            <a:off x="587829" y="1136468"/>
            <a:ext cx="8183653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11479" t="15089" r="19949" b="12768"/>
          <a:stretch>
            <a:fillRect/>
          </a:stretch>
        </p:blipFill>
        <p:spPr bwMode="auto">
          <a:xfrm>
            <a:off x="261257" y="822960"/>
            <a:ext cx="8882743" cy="52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" t="2674" r="28826" b="6415"/>
          <a:stretch>
            <a:fillRect/>
          </a:stretch>
        </p:blipFill>
        <p:spPr bwMode="auto">
          <a:xfrm>
            <a:off x="287383" y="0"/>
            <a:ext cx="8643001" cy="647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1"/>
            <a:ext cx="8229599" cy="579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taty-o-professionalisme_tita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898" y="195943"/>
            <a:ext cx="8638101" cy="5917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0"/>
            <a:ext cx="8183392" cy="23986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Пусть дистанционное обучение  вас вдохновит на новые идеи!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7" y="457200"/>
            <a:ext cx="8588340" cy="608729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идею </a:t>
            </a:r>
          </a:p>
          <a:p>
            <a:pPr fontAlgn="base"/>
            <a:r>
              <a:rPr lang="ru-RU" sz="11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Лана 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Юрковская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вы с утра проснулись          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голове с идеей дикой,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спешите её сразу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Всему свету говорить.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Очень даже, что другие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поддержат, рассмеются,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заботясь о здоровье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Станут в скорую звонить.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Очень важно не поддаться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Заявлениям " Вот глупость!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Потому что в вас простуда -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Неразумности грибки!"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 не верьте. Они сами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Лишь умеют ровным счётом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одном топтаться месте,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мешая вам идти.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Вместо этого тихонько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 в ответ им улыбайтесь,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Продолжая всюду сеять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Семена идеи той.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увидите, как вскоре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признают, что вы Гений,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никто уже не вспомнит,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вас звали глупцом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estivala_proektov_25-28.10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72" y="666206"/>
            <a:ext cx="5494711" cy="564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вопросами обращаться можно по электронной почте: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hromtsova.sveta@yandex.ru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Zoom</a:t>
            </a:r>
            <a:r>
              <a:rPr lang="ru-RU" dirty="0" smtClean="0"/>
              <a:t>- инструкция для учителя // </a:t>
            </a:r>
            <a:r>
              <a:rPr lang="ru-RU" dirty="0" err="1" smtClean="0"/>
              <a:t>Ютуб-канал</a:t>
            </a:r>
            <a:r>
              <a:rPr lang="ru-RU" dirty="0" smtClean="0"/>
              <a:t> URL: https://www.youtube.com/watch?v=iGeKgORa5MI (дата обращения: 08.04.2020</a:t>
            </a:r>
          </a:p>
          <a:p>
            <a:r>
              <a:rPr lang="ru-RU" dirty="0" smtClean="0"/>
              <a:t>2. Инструкция ZOOM для учителей // группа в контакте URL: https://vk.com/wonderland_34 (дата обращения: 09.04.2020).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1"/>
            <a:ext cx="8229599" cy="853816"/>
          </a:xfrm>
        </p:spPr>
        <p:txBody>
          <a:bodyPr/>
          <a:lstStyle/>
          <a:p>
            <a:r>
              <a:rPr lang="ru-RU" dirty="0" smtClean="0"/>
              <a:t>Цена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627" y="927463"/>
            <a:ext cx="8229599" cy="5153964"/>
          </a:xfrm>
        </p:spPr>
        <p:txBody>
          <a:bodyPr/>
          <a:lstStyle/>
          <a:p>
            <a:r>
              <a:rPr lang="ru-RU" dirty="0" smtClean="0"/>
              <a:t>Бесплатная версия-</a:t>
            </a:r>
          </a:p>
          <a:p>
            <a:r>
              <a:rPr lang="ru-RU" dirty="0" smtClean="0"/>
              <a:t>Платная версия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8655" t="20000" r="16706" b="16071"/>
          <a:stretch>
            <a:fillRect/>
          </a:stretch>
        </p:blipFill>
        <p:spPr bwMode="auto">
          <a:xfrm>
            <a:off x="509451" y="1737360"/>
            <a:ext cx="8373292" cy="46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33" t="7743" r="20916" b="10349"/>
          <a:stretch>
            <a:fillRect/>
          </a:stretch>
        </p:blipFill>
        <p:spPr bwMode="auto">
          <a:xfrm>
            <a:off x="313509" y="0"/>
            <a:ext cx="8595360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596" t="8214" r="23261" b="11607"/>
          <a:stretch>
            <a:fillRect/>
          </a:stretch>
        </p:blipFill>
        <p:spPr bwMode="auto">
          <a:xfrm>
            <a:off x="496389" y="248194"/>
            <a:ext cx="8438605" cy="619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Материалы по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ZOOM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955" y="1285952"/>
            <a:ext cx="8229599" cy="4351338"/>
          </a:xfrm>
        </p:spPr>
        <p:txBody>
          <a:bodyPr>
            <a:normAutofit/>
          </a:bodyPr>
          <a:lstStyle/>
          <a:p>
            <a:pPr lvl="8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ссылке на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. Диск </a:t>
            </a:r>
          </a:p>
          <a:p>
            <a:pPr lvl="8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4506686"/>
            <a:ext cx="846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Совет: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067" t="23749" r="20538" b="11250"/>
          <a:stretch>
            <a:fillRect/>
          </a:stretch>
        </p:blipFill>
        <p:spPr bwMode="auto">
          <a:xfrm>
            <a:off x="744583" y="169817"/>
            <a:ext cx="7694023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62594" y="5460274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Платно приблизительно 2 600 в месяц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782" t="23713" r="18304" b="6250"/>
          <a:stretch>
            <a:fillRect/>
          </a:stretch>
        </p:blipFill>
        <p:spPr bwMode="auto">
          <a:xfrm>
            <a:off x="378823" y="182881"/>
            <a:ext cx="8516983" cy="595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ивер5.potx" id="{648D1469-64F3-466D-B332-98D0DBBBA35B}" vid="{720ECF1C-1AE0-4AC9-8D0F-BB18E51495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Универ6</Template>
  <TotalTime>563</TotalTime>
  <Words>187</Words>
  <Application>Microsoft Office PowerPoint</Application>
  <PresentationFormat>Экран (4:3)</PresentationFormat>
  <Paragraphs>41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Intro </vt:lpstr>
      <vt:lpstr>Times New Roman</vt:lpstr>
      <vt:lpstr>Универ6</vt:lpstr>
      <vt:lpstr>«Урок на дистанте: условия результата»</vt:lpstr>
      <vt:lpstr>Презентация PowerPoint</vt:lpstr>
      <vt:lpstr>Презентация PowerPoint</vt:lpstr>
      <vt:lpstr>Цена вопроса</vt:lpstr>
      <vt:lpstr>Презентация PowerPoint</vt:lpstr>
      <vt:lpstr>Презентация PowerPoint</vt:lpstr>
      <vt:lpstr>Материалы по ZOOM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готово! Можно начинать урок в дистанте? 1. Создаем конференцию и приглашаем детей.</vt:lpstr>
      <vt:lpstr>Презентация PowerPoint</vt:lpstr>
      <vt:lpstr>        4.  Открываем  Viber,  WhatsApp,  другой мессен- джер или почту,  выбираем нужный диалог,  нажи маем правую кнопку мыши и выбираем «Вставить».  Отправляем сообщение.  Примечание.  Также на этом этапе лучше прикрепить инструкцию для детей, которая доступна по ссылке.  Совет! Проверить звук и видео!</vt:lpstr>
      <vt:lpstr>Презентация PowerPoint</vt:lpstr>
      <vt:lpstr>В программе</vt:lpstr>
      <vt:lpstr>Презентация PowerPoint</vt:lpstr>
      <vt:lpstr>Презентация PowerPoint</vt:lpstr>
      <vt:lpstr>Презентация PowerPoint</vt:lpstr>
      <vt:lpstr>Полезные ссылки (если не работают платформы)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создания тестов</vt:lpstr>
      <vt:lpstr>Презентация PowerPoint</vt:lpstr>
      <vt:lpstr>https://cifra.school/</vt:lpstr>
      <vt:lpstr>Презентация PowerPoint</vt:lpstr>
      <vt:lpstr>Презентация PowerPoint</vt:lpstr>
      <vt:lpstr>Презентация PowerPoint</vt:lpstr>
      <vt:lpstr>Пусть дистанционное обучение  вас вдохновит на новые идеи!</vt:lpstr>
      <vt:lpstr>С вопросами обращаться можно по электронной почте: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</dc:title>
  <dc:creator>Марина</dc:creator>
  <cp:lastModifiedBy>Пользователь Windows</cp:lastModifiedBy>
  <cp:revision>77</cp:revision>
  <dcterms:created xsi:type="dcterms:W3CDTF">2019-07-28T09:59:28Z</dcterms:created>
  <dcterms:modified xsi:type="dcterms:W3CDTF">2020-04-24T06:54:03Z</dcterms:modified>
</cp:coreProperties>
</file>