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6" r:id="rId1"/>
  </p:sldMasterIdLst>
  <p:sldIdLst>
    <p:sldId id="256" r:id="rId2"/>
    <p:sldId id="257" r:id="rId3"/>
    <p:sldId id="258" r:id="rId4"/>
    <p:sldId id="262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-750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9EF90365-A2A2-4953-AEB7-5894D94CF752}" type="datetimeFigureOut">
              <a:rPr lang="ru-RU" smtClean="0"/>
              <a:pPr/>
              <a:t>11.05.2021</a:t>
            </a:fld>
            <a:endParaRPr lang="ru-RU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7D1DA219-13DD-4335-8F62-8A91558A9BF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3956341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90365-A2A2-4953-AEB7-5894D94CF752}" type="datetimeFigureOut">
              <a:rPr lang="ru-RU" smtClean="0"/>
              <a:pPr/>
              <a:t>11.05.2021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DA219-13DD-4335-8F62-8A91558A9BF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053017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90365-A2A2-4953-AEB7-5894D94CF752}" type="datetimeFigureOut">
              <a:rPr lang="ru-RU" smtClean="0"/>
              <a:pPr/>
              <a:t>11.05.2021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DA219-13DD-4335-8F62-8A91558A9BF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174969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90365-A2A2-4953-AEB7-5894D94CF752}" type="datetimeFigureOut">
              <a:rPr lang="ru-RU" smtClean="0"/>
              <a:pPr/>
              <a:t>11.05.2021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DA219-13DD-4335-8F62-8A91558A9BF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865640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9EF90365-A2A2-4953-AEB7-5894D94CF752}" type="datetimeFigureOut">
              <a:rPr lang="ru-RU" smtClean="0"/>
              <a:pPr/>
              <a:t>11.05.2021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7D1DA219-13DD-4335-8F62-8A91558A9BF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782459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90365-A2A2-4953-AEB7-5894D94CF752}" type="datetimeFigureOut">
              <a:rPr lang="ru-RU" smtClean="0"/>
              <a:pPr/>
              <a:t>11.05.2021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DA219-13DD-4335-8F62-8A91558A9BF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443495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90365-A2A2-4953-AEB7-5894D94CF752}" type="datetimeFigureOut">
              <a:rPr lang="ru-RU" smtClean="0"/>
              <a:pPr/>
              <a:t>11.05.2021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DA219-13DD-4335-8F62-8A91558A9BF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605897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90365-A2A2-4953-AEB7-5894D94CF752}" type="datetimeFigureOut">
              <a:rPr lang="ru-RU" smtClean="0"/>
              <a:pPr/>
              <a:t>11.05.2021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DA219-13DD-4335-8F62-8A91558A9BF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009732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90365-A2A2-4953-AEB7-5894D94CF752}" type="datetimeFigureOut">
              <a:rPr lang="ru-RU" smtClean="0"/>
              <a:pPr/>
              <a:t>11.05.2021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DA219-13DD-4335-8F62-8A91558A9BF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399310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90365-A2A2-4953-AEB7-5894D94CF752}" type="datetimeFigureOut">
              <a:rPr lang="ru-RU" smtClean="0"/>
              <a:pPr/>
              <a:t>11.05.2021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ru-RU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D1DA219-13DD-4335-8F62-8A91558A9BF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xmlns="" val="23483836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9EF90365-A2A2-4953-AEB7-5894D94CF752}" type="datetimeFigureOut">
              <a:rPr lang="ru-RU" smtClean="0"/>
              <a:pPr/>
              <a:t>11.05.2021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D1DA219-13DD-4335-8F62-8A91558A9BF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xmlns="" val="35727588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9EF90365-A2A2-4953-AEB7-5894D94CF752}" type="datetimeFigureOut">
              <a:rPr lang="ru-RU" smtClean="0"/>
              <a:pPr/>
              <a:t>11.05.2021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7D1DA219-13DD-4335-8F62-8A91558A9BF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44254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7" r:id="rId1"/>
    <p:sldLayoutId id="2147483808" r:id="rId2"/>
    <p:sldLayoutId id="2147483809" r:id="rId3"/>
    <p:sldLayoutId id="2147483810" r:id="rId4"/>
    <p:sldLayoutId id="2147483811" r:id="rId5"/>
    <p:sldLayoutId id="2147483812" r:id="rId6"/>
    <p:sldLayoutId id="2147483813" r:id="rId7"/>
    <p:sldLayoutId id="2147483814" r:id="rId8"/>
    <p:sldLayoutId id="2147483815" r:id="rId9"/>
    <p:sldLayoutId id="2147483816" r:id="rId10"/>
    <p:sldLayoutId id="214748381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0301123-E159-4842-9EEA-0005F8FBF5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61708" y="1406769"/>
            <a:ext cx="9068586" cy="2672862"/>
          </a:xfrm>
        </p:spPr>
        <p:txBody>
          <a:bodyPr>
            <a:normAutofit fontScale="90000"/>
          </a:bodyPr>
          <a:lstStyle/>
          <a:p>
            <a:r>
              <a:rPr lang="ru-RU" sz="4900" dirty="0"/>
              <a:t>Дидактическая игра </a:t>
            </a:r>
            <a:br>
              <a:rPr lang="ru-RU" sz="4900" dirty="0"/>
            </a:br>
            <a:r>
              <a:rPr lang="ru-RU" sz="4900" dirty="0"/>
              <a:t>«Лото Соцветия»</a:t>
            </a:r>
            <a:br>
              <a:rPr lang="ru-RU" sz="4900" dirty="0"/>
            </a:br>
            <a:r>
              <a:rPr lang="ru-RU" sz="3100" dirty="0"/>
              <a:t>Конкурс «Обучаюсь, играя»</a:t>
            </a:r>
            <a:r>
              <a:rPr lang="ru-RU" dirty="0"/>
              <a:t/>
            </a:r>
            <a:br>
              <a:rPr lang="ru-RU" dirty="0"/>
            </a:br>
            <a:r>
              <a:rPr lang="ru-RU" sz="3100" dirty="0"/>
              <a:t>Номинация  «Лучшая разработка дидактической игры по развитию изо-деятельности» </a:t>
            </a:r>
            <a:endParaRPr lang="ru-RU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1EEEFAA5-CE17-435F-BC7F-C997AD9888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62100" y="4248444"/>
            <a:ext cx="9070848" cy="1202788"/>
          </a:xfrm>
        </p:spPr>
        <p:txBody>
          <a:bodyPr>
            <a:normAutofit fontScale="70000" lnSpcReduction="20000"/>
          </a:bodyPr>
          <a:lstStyle/>
          <a:p>
            <a:r>
              <a:rPr lang="ru-RU" sz="2200" dirty="0" smtClean="0"/>
              <a:t>Муниципальное бюджетное дошкольное образовательное учреждение «Центр развития ребенка - Карагайский </a:t>
            </a:r>
            <a:r>
              <a:rPr lang="ru-RU" sz="2200" dirty="0"/>
              <a:t>детский сад №4»</a:t>
            </a:r>
          </a:p>
          <a:p>
            <a:r>
              <a:rPr lang="ru-RU" sz="2200" dirty="0"/>
              <a:t> структурное подразделение</a:t>
            </a:r>
          </a:p>
          <a:p>
            <a:r>
              <a:rPr lang="ru-RU" sz="2200" dirty="0"/>
              <a:t> по адресу ул. Марцинкевича д.1А </a:t>
            </a:r>
          </a:p>
          <a:p>
            <a:r>
              <a:rPr lang="ru-RU" sz="2200" dirty="0"/>
              <a:t>Карагайское МО</a:t>
            </a:r>
          </a:p>
          <a:p>
            <a:r>
              <a:rPr lang="ru-RU" sz="2200" dirty="0"/>
              <a:t>Воспитатель: Яковлева Ирина Анатольевна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1240913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ED22F79-2378-471A-985B-385F2E301E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1015" y="642594"/>
            <a:ext cx="11774659" cy="1371600"/>
          </a:xfrm>
        </p:spPr>
        <p:txBody>
          <a:bodyPr>
            <a:noAutofit/>
          </a:bodyPr>
          <a:lstStyle/>
          <a:p>
            <a:pPr algn="ctr"/>
            <a:r>
              <a:rPr lang="ru-RU" sz="3600" dirty="0"/>
              <a:t>Игра предназначена для детей среднего дошкольного возраста.</a:t>
            </a:r>
            <a:br>
              <a:rPr lang="ru-RU" sz="3600" dirty="0"/>
            </a:br>
            <a:r>
              <a:rPr lang="ru-RU" sz="3600" dirty="0"/>
              <a:t>Игра представляет собой набор карточек с картинками, фишки основных цветов, образцы слияния цветов.</a:t>
            </a:r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xmlns="" id="{614DED63-4189-45BB-90C6-61C9E206BF4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rot="5400000">
            <a:off x="208234" y="3257540"/>
            <a:ext cx="3657137" cy="2742852"/>
          </a:xfr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FA76342B-9153-4AD2-A063-865DCB30524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rot="10800000">
            <a:off x="5731088" y="4642107"/>
            <a:ext cx="2429330" cy="1821998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xmlns="" id="{65F1A92B-E627-4043-A266-E7297BA6BA7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rot="5400000">
            <a:off x="8326629" y="3264110"/>
            <a:ext cx="3657137" cy="2742853"/>
          </a:xfrm>
          <a:prstGeom prst="rect">
            <a:avLst/>
          </a:prstGeom>
        </p:spPr>
      </p:pic>
      <p:pic>
        <p:nvPicPr>
          <p:cNvPr id="11" name="Рисунок 10">
            <a:extLst>
              <a:ext uri="{FF2B5EF4-FFF2-40B4-BE49-F238E27FC236}">
                <a16:creationId xmlns:a16="http://schemas.microsoft.com/office/drawing/2014/main" xmlns="" id="{48ECCDF7-64BE-4754-AA1F-18D65081F6A0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rot="10800000">
            <a:off x="3814993" y="2687856"/>
            <a:ext cx="2313832" cy="17353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8897590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47238F9-8D5F-4896-8DDD-D4978B4547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600" dirty="0"/>
              <a:t>Цель игры: развитие </a:t>
            </a:r>
            <a:r>
              <a:rPr lang="ru-RU" sz="3600" dirty="0" smtClean="0"/>
              <a:t>познавательного интереса </a:t>
            </a:r>
            <a:r>
              <a:rPr lang="ru-RU" sz="3600" dirty="0"/>
              <a:t>к изобразительной деятельности.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9CB290AD-E98A-4892-9125-E62B45A8D2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dirty="0"/>
              <a:t>Задачи:</a:t>
            </a:r>
          </a:p>
          <a:p>
            <a:r>
              <a:rPr lang="ru-RU" sz="2800" dirty="0"/>
              <a:t> Закрепить знания основных цветов</a:t>
            </a:r>
          </a:p>
          <a:p>
            <a:r>
              <a:rPr lang="ru-RU" sz="2800" dirty="0"/>
              <a:t>Дать представления детям о создании новых цветов путем смешивания основных</a:t>
            </a:r>
          </a:p>
          <a:p>
            <a:r>
              <a:rPr lang="ru-RU" sz="2800" dirty="0"/>
              <a:t>Развивать внимательность, усидчивость  и умение договариваться со сверстниками.</a:t>
            </a:r>
          </a:p>
        </p:txBody>
      </p:sp>
    </p:spTree>
    <p:extLst>
      <p:ext uri="{BB962C8B-B14F-4D97-AF65-F5344CB8AC3E}">
        <p14:creationId xmlns:p14="http://schemas.microsoft.com/office/powerpoint/2010/main" xmlns="" val="16647592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AAD9309-A158-4241-AF25-1FAEE9E76B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239147"/>
            <a:ext cx="10058400" cy="844065"/>
          </a:xfrm>
        </p:spPr>
        <p:txBody>
          <a:bodyPr/>
          <a:lstStyle/>
          <a:p>
            <a:pPr algn="ctr"/>
            <a:r>
              <a:rPr lang="ru-RU" dirty="0"/>
              <a:t>Правила игры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DA05515E-ACDF-4203-BA56-73C130C611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872198"/>
            <a:ext cx="5157787" cy="535351"/>
          </a:xfrm>
        </p:spPr>
        <p:txBody>
          <a:bodyPr/>
          <a:lstStyle/>
          <a:p>
            <a:r>
              <a:rPr lang="ru-RU" dirty="0"/>
              <a:t>1.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DB574CC3-2BDB-4251-A21A-A771811F0A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53218" y="1407549"/>
            <a:ext cx="5744357" cy="4782114"/>
          </a:xfrm>
        </p:spPr>
        <p:txBody>
          <a:bodyPr>
            <a:normAutofit/>
          </a:bodyPr>
          <a:lstStyle/>
          <a:p>
            <a:r>
              <a:rPr lang="ru-RU" sz="2000" dirty="0"/>
              <a:t>Всем играющим раздаются карточки с картинками. Ведущий показывает фишку основного цвета. Играющий с картинкой, при смешивании которой необходим данный цвет, забирает ее себе. Побеждает тот, кто быстрее соберет все цвета</a:t>
            </a:r>
            <a:r>
              <a:rPr lang="ru-RU" sz="1600" dirty="0"/>
              <a:t>.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820C4B85-6844-4145-A32B-48ACC82218E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872198"/>
            <a:ext cx="5183188" cy="535351"/>
          </a:xfrm>
        </p:spPr>
        <p:txBody>
          <a:bodyPr/>
          <a:lstStyle/>
          <a:p>
            <a:r>
              <a:rPr lang="ru-RU" dirty="0"/>
              <a:t>2.</a:t>
            </a:r>
          </a:p>
        </p:txBody>
      </p:sp>
      <p:sp>
        <p:nvSpPr>
          <p:cNvPr id="10" name="Объект 9">
            <a:extLst>
              <a:ext uri="{FF2B5EF4-FFF2-40B4-BE49-F238E27FC236}">
                <a16:creationId xmlns:a16="http://schemas.microsoft.com/office/drawing/2014/main" xmlns="" id="{299464F5-4CAC-4661-901B-F76844C5CCA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1407549"/>
            <a:ext cx="5183188" cy="4838385"/>
          </a:xfrm>
        </p:spPr>
        <p:txBody>
          <a:bodyPr>
            <a:normAutofit/>
          </a:bodyPr>
          <a:lstStyle/>
          <a:p>
            <a:r>
              <a:rPr lang="ru-RU" sz="2000" dirty="0"/>
              <a:t>Играющие выбирают себе карточки с картинками и карточки –образцы. Фишки основных цветов выложены на столе. Дети самостоятельно по команде подбирают себе фишки. Побеждает тот, кто быстрее и без ошибок заполнит все карточки.</a:t>
            </a:r>
          </a:p>
        </p:txBody>
      </p:sp>
      <p:pic>
        <p:nvPicPr>
          <p:cNvPr id="12" name="Рисунок 11">
            <a:extLst>
              <a:ext uri="{FF2B5EF4-FFF2-40B4-BE49-F238E27FC236}">
                <a16:creationId xmlns:a16="http://schemas.microsoft.com/office/drawing/2014/main" xmlns="" id="{323D7309-E14F-4541-AEED-ABA356B84BB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rot="5400000">
            <a:off x="1797200" y="4122222"/>
            <a:ext cx="2363846" cy="1772885"/>
          </a:xfrm>
          <a:prstGeom prst="rect">
            <a:avLst/>
          </a:prstGeom>
        </p:spPr>
      </p:pic>
      <p:pic>
        <p:nvPicPr>
          <p:cNvPr id="14" name="Рисунок 13">
            <a:extLst>
              <a:ext uri="{FF2B5EF4-FFF2-40B4-BE49-F238E27FC236}">
                <a16:creationId xmlns:a16="http://schemas.microsoft.com/office/drawing/2014/main" xmlns="" id="{247C90A8-F305-490A-90FA-768ED8A1FB6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rot="5400000">
            <a:off x="6532791" y="4122223"/>
            <a:ext cx="2363844" cy="1772883"/>
          </a:xfrm>
          <a:prstGeom prst="rect">
            <a:avLst/>
          </a:prstGeom>
        </p:spPr>
      </p:pic>
      <p:pic>
        <p:nvPicPr>
          <p:cNvPr id="16" name="Рисунок 15">
            <a:extLst>
              <a:ext uri="{FF2B5EF4-FFF2-40B4-BE49-F238E27FC236}">
                <a16:creationId xmlns:a16="http://schemas.microsoft.com/office/drawing/2014/main" xmlns="" id="{385B1DF3-5E89-464F-A71D-26D3B3B3CE8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rot="5400000">
            <a:off x="8961746" y="4096386"/>
            <a:ext cx="2363846" cy="17728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95977031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авон">
  <a:themeElements>
    <a:clrScheme name="Савон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Савон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Савон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Савон</Template>
  <TotalTime>77</TotalTime>
  <Words>161</Words>
  <Application>Microsoft Office PowerPoint</Application>
  <PresentationFormat>Произвольный</PresentationFormat>
  <Paragraphs>17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Савон</vt:lpstr>
      <vt:lpstr>Дидактическая игра  «Лото Соцветия» Конкурс «Обучаюсь, играя» Номинация  «Лучшая разработка дидактической игры по развитию изо-деятельности» </vt:lpstr>
      <vt:lpstr>Игра предназначена для детей среднего дошкольного возраста. Игра представляет собой набор карточек с картинками, фишки основных цветов, образцы слияния цветов.</vt:lpstr>
      <vt:lpstr>Цель игры: развитие познавательного интереса к изобразительной деятельности.</vt:lpstr>
      <vt:lpstr>Правила игры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Дидактическая игра  «Лото по цвету» Конкурс «Обучаюсь, играя» Номинация  «Лучшая разработка дидактической игры по развитию изо-деятельности» </dc:title>
  <dc:creator>yratiynov321@outlook.com</dc:creator>
  <cp:lastModifiedBy>Пользователь Windows</cp:lastModifiedBy>
  <cp:revision>10</cp:revision>
  <dcterms:created xsi:type="dcterms:W3CDTF">2021-05-10T13:34:35Z</dcterms:created>
  <dcterms:modified xsi:type="dcterms:W3CDTF">2021-05-11T04:53:23Z</dcterms:modified>
</cp:coreProperties>
</file>