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ovs-konkurs@mail.ru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A27140-A6F8-4C38-AA33-DF286E350B3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43EB31-9ABA-4970-AB89-673773F52FB2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DA842D-E2AA-440C-8C9B-E837CC630B24}" type="parTrans" cxnId="{8F17B158-7977-4B0B-9C45-C6EBDEB3AE9F}">
      <dgm:prSet/>
      <dgm:spPr/>
      <dgm:t>
        <a:bodyPr/>
        <a:lstStyle/>
        <a:p>
          <a:endParaRPr lang="ru-RU"/>
        </a:p>
      </dgm:t>
    </dgm:pt>
    <dgm:pt modelId="{F0F3FB71-361E-4AF7-9259-AEE19EC8F27A}" type="sibTrans" cxnId="{8F17B158-7977-4B0B-9C45-C6EBDEB3AE9F}">
      <dgm:prSet/>
      <dgm:spPr/>
      <dgm:t>
        <a:bodyPr/>
        <a:lstStyle/>
        <a:p>
          <a:endParaRPr lang="ru-RU"/>
        </a:p>
      </dgm:t>
    </dgm:pt>
    <dgm:pt modelId="{9AA1CC7B-C9BA-453E-B81B-20E32D36923C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приём и техническая обработка конкурсных материалов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E348C0-1B2E-4739-9030-AC72DBC0590E}" type="parTrans" cxnId="{11F08E21-D28C-44BE-991A-CD3A1590C10D}">
      <dgm:prSet/>
      <dgm:spPr/>
      <dgm:t>
        <a:bodyPr/>
        <a:lstStyle/>
        <a:p>
          <a:endParaRPr lang="ru-RU"/>
        </a:p>
      </dgm:t>
    </dgm:pt>
    <dgm:pt modelId="{30855BB6-D016-477C-8068-8F2BEE6882E6}" type="sibTrans" cxnId="{11F08E21-D28C-44BE-991A-CD3A1590C10D}">
      <dgm:prSet/>
      <dgm:spPr/>
      <dgm:t>
        <a:bodyPr/>
        <a:lstStyle/>
        <a:p>
          <a:endParaRPr lang="ru-RU"/>
        </a:p>
      </dgm:t>
    </dgm:pt>
    <dgm:pt modelId="{79C411FC-D3D3-4A99-9ACC-A346176C143A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17 до 28 мая 2021 года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B000CA-9112-4D27-9D85-EE8F084BFCB0}" type="parTrans" cxnId="{20134D58-7B6E-4FF3-98E3-745D1CC52C94}">
      <dgm:prSet/>
      <dgm:spPr/>
      <dgm:t>
        <a:bodyPr/>
        <a:lstStyle/>
        <a:p>
          <a:endParaRPr lang="ru-RU"/>
        </a:p>
      </dgm:t>
    </dgm:pt>
    <dgm:pt modelId="{0D572253-8C17-44ED-BFB6-7CF4EBF66E48}" type="sibTrans" cxnId="{20134D58-7B6E-4FF3-98E3-745D1CC52C94}">
      <dgm:prSet/>
      <dgm:spPr/>
      <dgm:t>
        <a:bodyPr/>
        <a:lstStyle/>
        <a:p>
          <a:endParaRPr lang="ru-RU"/>
        </a:p>
      </dgm:t>
    </dgm:pt>
    <dgm:pt modelId="{651526DE-B699-47E1-B48F-342961415418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EF9B3A-6BCE-4CA3-8846-66E50DFA7276}" type="parTrans" cxnId="{38C75818-8F08-47B6-9386-04F2CBE89B13}">
      <dgm:prSet/>
      <dgm:spPr/>
      <dgm:t>
        <a:bodyPr/>
        <a:lstStyle/>
        <a:p>
          <a:endParaRPr lang="ru-RU"/>
        </a:p>
      </dgm:t>
    </dgm:pt>
    <dgm:pt modelId="{2B30D5CF-02E6-4E81-BC86-2E7724C9750F}" type="sibTrans" cxnId="{38C75818-8F08-47B6-9386-04F2CBE89B13}">
      <dgm:prSet/>
      <dgm:spPr/>
      <dgm:t>
        <a:bodyPr/>
        <a:lstStyle/>
        <a:p>
          <a:endParaRPr lang="ru-RU"/>
        </a:p>
      </dgm:t>
    </dgm:pt>
    <dgm:pt modelId="{364A80C0-1569-473D-8BD5-CA97525C5BB9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экспертиза представленных работ 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DDD886-8469-45BC-8987-D082F3CF4980}" type="parTrans" cxnId="{800C1FD9-95C4-4BB3-AE88-5A99B9F5A678}">
      <dgm:prSet/>
      <dgm:spPr/>
      <dgm:t>
        <a:bodyPr/>
        <a:lstStyle/>
        <a:p>
          <a:endParaRPr lang="ru-RU"/>
        </a:p>
      </dgm:t>
    </dgm:pt>
    <dgm:pt modelId="{796E2BEB-2DD4-441C-B981-6C654E061370}" type="sibTrans" cxnId="{800C1FD9-95C4-4BB3-AE88-5A99B9F5A678}">
      <dgm:prSet/>
      <dgm:spPr/>
      <dgm:t>
        <a:bodyPr/>
        <a:lstStyle/>
        <a:p>
          <a:endParaRPr lang="ru-RU"/>
        </a:p>
      </dgm:t>
    </dgm:pt>
    <dgm:pt modelId="{DB879F96-F0A7-4C88-AC4E-504B98558BA1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31 мая по 18 июня 2021 года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0F5832-F3F2-4030-B9D6-C3005EFB153F}" type="parTrans" cxnId="{E219D7C4-92C5-4328-B0B1-BE0CE366EB3D}">
      <dgm:prSet/>
      <dgm:spPr/>
      <dgm:t>
        <a:bodyPr/>
        <a:lstStyle/>
        <a:p>
          <a:endParaRPr lang="ru-RU"/>
        </a:p>
      </dgm:t>
    </dgm:pt>
    <dgm:pt modelId="{2E41096B-E714-419D-B3E2-3879B64A823A}" type="sibTrans" cxnId="{E219D7C4-92C5-4328-B0B1-BE0CE366EB3D}">
      <dgm:prSet/>
      <dgm:spPr/>
      <dgm:t>
        <a:bodyPr/>
        <a:lstStyle/>
        <a:p>
          <a:endParaRPr lang="ru-RU"/>
        </a:p>
      </dgm:t>
    </dgm:pt>
    <dgm:pt modelId="{A23BDEAE-798A-4393-974A-923D37E0F7F9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C6CED-8EAE-47E6-AD1E-AD5BF6C2C9C8}" type="parTrans" cxnId="{F1889474-5392-45C6-8DFD-03927590C6F3}">
      <dgm:prSet/>
      <dgm:spPr/>
      <dgm:t>
        <a:bodyPr/>
        <a:lstStyle/>
        <a:p>
          <a:endParaRPr lang="ru-RU"/>
        </a:p>
      </dgm:t>
    </dgm:pt>
    <dgm:pt modelId="{775E28E9-012C-4B6B-838A-5C2593FB1C06}" type="sibTrans" cxnId="{F1889474-5392-45C6-8DFD-03927590C6F3}">
      <dgm:prSet/>
      <dgm:spPr/>
      <dgm:t>
        <a:bodyPr/>
        <a:lstStyle/>
        <a:p>
          <a:endParaRPr lang="ru-RU"/>
        </a:p>
      </dgm:t>
    </dgm:pt>
    <dgm:pt modelId="{965C8BC7-C1E0-4EF5-9B87-AFE2166EEE50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подведение итогов Конкурса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E49EC9-4CA5-48EA-8031-B87B3C9C9401}" type="parTrans" cxnId="{A23C3F44-949F-438D-999D-E814CF64D8F8}">
      <dgm:prSet/>
      <dgm:spPr/>
      <dgm:t>
        <a:bodyPr/>
        <a:lstStyle/>
        <a:p>
          <a:endParaRPr lang="ru-RU"/>
        </a:p>
      </dgm:t>
    </dgm:pt>
    <dgm:pt modelId="{79A4B398-6DE7-44C8-996A-06A054A3983A}" type="sibTrans" cxnId="{A23C3F44-949F-438D-999D-E814CF64D8F8}">
      <dgm:prSet/>
      <dgm:spPr/>
      <dgm:t>
        <a:bodyPr/>
        <a:lstStyle/>
        <a:p>
          <a:endParaRPr lang="ru-RU"/>
        </a:p>
      </dgm:t>
    </dgm:pt>
    <dgm:pt modelId="{A77E18B2-02AE-49AE-91C1-33735FEE5F0A}">
      <dgm:prSet phldrT="[Текст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ovs-konkurs@mail.ru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AB3A61-9F93-4923-8F1A-4470A3C6DEBF}" type="parTrans" cxnId="{0224BACB-7462-4DEE-A69E-26DA42300050}">
      <dgm:prSet/>
      <dgm:spPr/>
      <dgm:t>
        <a:bodyPr/>
        <a:lstStyle/>
        <a:p>
          <a:endParaRPr lang="ru-RU"/>
        </a:p>
      </dgm:t>
    </dgm:pt>
    <dgm:pt modelId="{8BF82C42-872A-4552-AC60-0F3C29F99C38}" type="sibTrans" cxnId="{0224BACB-7462-4DEE-A69E-26DA42300050}">
      <dgm:prSet/>
      <dgm:spPr/>
      <dgm:t>
        <a:bodyPr/>
        <a:lstStyle/>
        <a:p>
          <a:endParaRPr lang="ru-RU"/>
        </a:p>
      </dgm:t>
    </dgm:pt>
    <dgm:pt modelId="{5CA47D36-3099-4772-BBE7-AFB452E1E81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допускаются материалы, соответствующие требованиям настоящего Положения 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08C6F6-FE02-4D85-87FC-E1738034E991}" type="parTrans" cxnId="{3626A2AF-67E7-497A-9C1C-5F3EB6D07AF1}">
      <dgm:prSet/>
      <dgm:spPr/>
      <dgm:t>
        <a:bodyPr/>
        <a:lstStyle/>
        <a:p>
          <a:endParaRPr lang="ru-RU"/>
        </a:p>
      </dgm:t>
    </dgm:pt>
    <dgm:pt modelId="{C406D444-5251-4F34-8043-A3D398F990FD}" type="sibTrans" cxnId="{3626A2AF-67E7-497A-9C1C-5F3EB6D07AF1}">
      <dgm:prSet/>
      <dgm:spPr/>
      <dgm:t>
        <a:bodyPr/>
        <a:lstStyle/>
        <a:p>
          <a:endParaRPr lang="ru-RU"/>
        </a:p>
      </dgm:t>
    </dgm:pt>
    <dgm:pt modelId="{3DDA0D69-5FC9-4DB4-94F0-96B4C4F33AE0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определение материалов для представления широкой педагогической общественности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A8362-149D-439B-84BC-E3E13C9A7116}" type="parTrans" cxnId="{C9206DDA-C5B1-4D9A-BFFE-1E033EEA2463}">
      <dgm:prSet/>
      <dgm:spPr/>
      <dgm:t>
        <a:bodyPr/>
        <a:lstStyle/>
        <a:p>
          <a:endParaRPr lang="ru-RU"/>
        </a:p>
      </dgm:t>
    </dgm:pt>
    <dgm:pt modelId="{495F0A86-0AAA-4AB4-874D-B0CC4BDF7000}" type="sibTrans" cxnId="{C9206DDA-C5B1-4D9A-BFFE-1E033EEA2463}">
      <dgm:prSet/>
      <dgm:spPr/>
      <dgm:t>
        <a:bodyPr/>
        <a:lstStyle/>
        <a:p>
          <a:endParaRPr lang="ru-RU"/>
        </a:p>
      </dgm:t>
    </dgm:pt>
    <dgm:pt modelId="{29F82DF7-E364-4BAE-BB3B-22261698EC17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публикация результатов, материалов победителей и призеров 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E5E977-0040-47C4-A340-2A55A53E47CD}" type="parTrans" cxnId="{CA2A1251-E4C1-43C0-B841-1EFA72AA76A4}">
      <dgm:prSet/>
      <dgm:spPr/>
      <dgm:t>
        <a:bodyPr/>
        <a:lstStyle/>
        <a:p>
          <a:endParaRPr lang="ru-RU"/>
        </a:p>
      </dgm:t>
    </dgm:pt>
    <dgm:pt modelId="{E3CCF1C9-C006-4FE3-8458-74C8F53950A8}" type="sibTrans" cxnId="{CA2A1251-E4C1-43C0-B841-1EFA72AA76A4}">
      <dgm:prSet/>
      <dgm:spPr/>
      <dgm:t>
        <a:bodyPr/>
        <a:lstStyle/>
        <a:p>
          <a:endParaRPr lang="ru-RU"/>
        </a:p>
      </dgm:t>
    </dgm:pt>
    <dgm:pt modelId="{CE23C410-C190-4082-AD23-5E455D262D6F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сайт ГАУ ДПО «ИРО ПК» в разделе «Контент» вкладка «Дошкольное образование» 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7EBCE0-0D73-4FB7-92CB-70BA78B1068A}" type="parTrans" cxnId="{43A21076-1B3D-43AF-853A-B8B705CE670E}">
      <dgm:prSet/>
      <dgm:spPr/>
      <dgm:t>
        <a:bodyPr/>
        <a:lstStyle/>
        <a:p>
          <a:endParaRPr lang="ru-RU"/>
        </a:p>
      </dgm:t>
    </dgm:pt>
    <dgm:pt modelId="{E6A4DAB2-B4CF-4E93-9515-2FC43D55B969}" type="sibTrans" cxnId="{43A21076-1B3D-43AF-853A-B8B705CE670E}">
      <dgm:prSet/>
      <dgm:spPr/>
      <dgm:t>
        <a:bodyPr/>
        <a:lstStyle/>
        <a:p>
          <a:endParaRPr lang="ru-RU"/>
        </a:p>
      </dgm:t>
    </dgm:pt>
    <dgm:pt modelId="{6674BA8D-F404-4D27-B105-67539392C644}" type="pres">
      <dgm:prSet presAssocID="{B1A27140-A6F8-4C38-AA33-DF286E350B3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5E45AB-7D91-4957-94A1-9996775617F9}" type="pres">
      <dgm:prSet presAssocID="{9743EB31-9ABA-4970-AB89-673773F52FB2}" presName="composite" presStyleCnt="0"/>
      <dgm:spPr/>
    </dgm:pt>
    <dgm:pt modelId="{7A6BB58E-1FF1-43E5-9B7C-0E34F2E836BF}" type="pres">
      <dgm:prSet presAssocID="{9743EB31-9ABA-4970-AB89-673773F52FB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2C4C7B-6D5F-4AEB-BB83-D8DB662775FC}" type="pres">
      <dgm:prSet presAssocID="{9743EB31-9ABA-4970-AB89-673773F52FB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A5BAD4-B303-49DA-9594-F2A157B0E26D}" type="pres">
      <dgm:prSet presAssocID="{F0F3FB71-361E-4AF7-9259-AEE19EC8F27A}" presName="sp" presStyleCnt="0"/>
      <dgm:spPr/>
    </dgm:pt>
    <dgm:pt modelId="{151FA56C-75E2-4BA5-BD92-E1597ED68487}" type="pres">
      <dgm:prSet presAssocID="{651526DE-B699-47E1-B48F-342961415418}" presName="composite" presStyleCnt="0"/>
      <dgm:spPr/>
    </dgm:pt>
    <dgm:pt modelId="{9F1959E2-0A6A-4AAB-A8DB-33EA21627340}" type="pres">
      <dgm:prSet presAssocID="{651526DE-B699-47E1-B48F-34296141541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9A458B-3B4A-41AD-B26E-72F29D67C2A1}" type="pres">
      <dgm:prSet presAssocID="{651526DE-B699-47E1-B48F-34296141541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7ABA5E-8ED9-4A78-BB0B-EA5EE1D965E2}" type="pres">
      <dgm:prSet presAssocID="{2B30D5CF-02E6-4E81-BC86-2E7724C9750F}" presName="sp" presStyleCnt="0"/>
      <dgm:spPr/>
    </dgm:pt>
    <dgm:pt modelId="{BB385C15-0936-42B9-AFD6-18637CE43C00}" type="pres">
      <dgm:prSet presAssocID="{A23BDEAE-798A-4393-974A-923D37E0F7F9}" presName="composite" presStyleCnt="0"/>
      <dgm:spPr/>
    </dgm:pt>
    <dgm:pt modelId="{5D9C9120-2C8D-40C4-86B4-EA73136873D8}" type="pres">
      <dgm:prSet presAssocID="{A23BDEAE-798A-4393-974A-923D37E0F7F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E675A4-E2D1-47C6-AA81-5BE897585D2A}" type="pres">
      <dgm:prSet presAssocID="{A23BDEAE-798A-4393-974A-923D37E0F7F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26A2AF-67E7-497A-9C1C-5F3EB6D07AF1}" srcId="{651526DE-B699-47E1-B48F-342961415418}" destId="{5CA47D36-3099-4772-BBE7-AFB452E1E81D}" srcOrd="2" destOrd="0" parTransId="{3608C6F6-FE02-4D85-87FC-E1738034E991}" sibTransId="{C406D444-5251-4F34-8043-A3D398F990FD}"/>
    <dgm:cxn modelId="{0224BACB-7462-4DEE-A69E-26DA42300050}" srcId="{9743EB31-9ABA-4970-AB89-673773F52FB2}" destId="{A77E18B2-02AE-49AE-91C1-33735FEE5F0A}" srcOrd="2" destOrd="0" parTransId="{89AB3A61-9F93-4923-8F1A-4470A3C6DEBF}" sibTransId="{8BF82C42-872A-4552-AC60-0F3C29F99C38}"/>
    <dgm:cxn modelId="{A23C3F44-949F-438D-999D-E814CF64D8F8}" srcId="{A23BDEAE-798A-4393-974A-923D37E0F7F9}" destId="{965C8BC7-C1E0-4EF5-9B87-AFE2166EEE50}" srcOrd="0" destOrd="0" parTransId="{CCE49EC9-4CA5-48EA-8031-B87B3C9C9401}" sibTransId="{79A4B398-6DE7-44C8-996A-06A054A3983A}"/>
    <dgm:cxn modelId="{424BFBDB-A692-4A5B-AAEA-74BF33AB0E38}" type="presOf" srcId="{364A80C0-1569-473D-8BD5-CA97525C5BB9}" destId="{D19A458B-3B4A-41AD-B26E-72F29D67C2A1}" srcOrd="0" destOrd="0" presId="urn:microsoft.com/office/officeart/2005/8/layout/chevron2"/>
    <dgm:cxn modelId="{75DCBF10-AF9B-4FB6-BB35-B94E7BDD8FEB}" type="presOf" srcId="{9743EB31-9ABA-4970-AB89-673773F52FB2}" destId="{7A6BB58E-1FF1-43E5-9B7C-0E34F2E836BF}" srcOrd="0" destOrd="0" presId="urn:microsoft.com/office/officeart/2005/8/layout/chevron2"/>
    <dgm:cxn modelId="{7804374B-DFE0-42C9-B39B-310FFDF4BD57}" type="presOf" srcId="{79C411FC-D3D3-4A99-9ACC-A346176C143A}" destId="{622C4C7B-6D5F-4AEB-BB83-D8DB662775FC}" srcOrd="0" destOrd="1" presId="urn:microsoft.com/office/officeart/2005/8/layout/chevron2"/>
    <dgm:cxn modelId="{20134D58-7B6E-4FF3-98E3-745D1CC52C94}" srcId="{9743EB31-9ABA-4970-AB89-673773F52FB2}" destId="{79C411FC-D3D3-4A99-9ACC-A346176C143A}" srcOrd="1" destOrd="0" parTransId="{6AB000CA-9112-4D27-9D85-EE8F084BFCB0}" sibTransId="{0D572253-8C17-44ED-BFB6-7CF4EBF66E48}"/>
    <dgm:cxn modelId="{11F08E21-D28C-44BE-991A-CD3A1590C10D}" srcId="{9743EB31-9ABA-4970-AB89-673773F52FB2}" destId="{9AA1CC7B-C9BA-453E-B81B-20E32D36923C}" srcOrd="0" destOrd="0" parTransId="{0EE348C0-1B2E-4739-9030-AC72DBC0590E}" sibTransId="{30855BB6-D016-477C-8068-8F2BEE6882E6}"/>
    <dgm:cxn modelId="{8F17B158-7977-4B0B-9C45-C6EBDEB3AE9F}" srcId="{B1A27140-A6F8-4C38-AA33-DF286E350B3A}" destId="{9743EB31-9ABA-4970-AB89-673773F52FB2}" srcOrd="0" destOrd="0" parTransId="{9FDA842D-E2AA-440C-8C9B-E837CC630B24}" sibTransId="{F0F3FB71-361E-4AF7-9259-AEE19EC8F27A}"/>
    <dgm:cxn modelId="{CA2A1251-E4C1-43C0-B841-1EFA72AA76A4}" srcId="{A23BDEAE-798A-4393-974A-923D37E0F7F9}" destId="{29F82DF7-E364-4BAE-BB3B-22261698EC17}" srcOrd="2" destOrd="0" parTransId="{31E5E977-0040-47C4-A340-2A55A53E47CD}" sibTransId="{E3CCF1C9-C006-4FE3-8458-74C8F53950A8}"/>
    <dgm:cxn modelId="{FC4B00E4-FC91-4358-A27F-61A7AF3FD249}" type="presOf" srcId="{B1A27140-A6F8-4C38-AA33-DF286E350B3A}" destId="{6674BA8D-F404-4D27-B105-67539392C644}" srcOrd="0" destOrd="0" presId="urn:microsoft.com/office/officeart/2005/8/layout/chevron2"/>
    <dgm:cxn modelId="{DC077081-D63D-40E4-B00C-944B9B684BC4}" type="presOf" srcId="{CE23C410-C190-4082-AD23-5E455D262D6F}" destId="{60E675A4-E2D1-47C6-AA81-5BE897585D2A}" srcOrd="0" destOrd="3" presId="urn:microsoft.com/office/officeart/2005/8/layout/chevron2"/>
    <dgm:cxn modelId="{38C75818-8F08-47B6-9386-04F2CBE89B13}" srcId="{B1A27140-A6F8-4C38-AA33-DF286E350B3A}" destId="{651526DE-B699-47E1-B48F-342961415418}" srcOrd="1" destOrd="0" parTransId="{A4EF9B3A-6BCE-4CA3-8846-66E50DFA7276}" sibTransId="{2B30D5CF-02E6-4E81-BC86-2E7724C9750F}"/>
    <dgm:cxn modelId="{C9206DDA-C5B1-4D9A-BFFE-1E033EEA2463}" srcId="{A23BDEAE-798A-4393-974A-923D37E0F7F9}" destId="{3DDA0D69-5FC9-4DB4-94F0-96B4C4F33AE0}" srcOrd="1" destOrd="0" parTransId="{A76A8362-149D-439B-84BC-E3E13C9A7116}" sibTransId="{495F0A86-0AAA-4AB4-874D-B0CC4BDF7000}"/>
    <dgm:cxn modelId="{0AAA0882-9FDA-4526-A146-C1D1162AB92D}" type="presOf" srcId="{29F82DF7-E364-4BAE-BB3B-22261698EC17}" destId="{60E675A4-E2D1-47C6-AA81-5BE897585D2A}" srcOrd="0" destOrd="2" presId="urn:microsoft.com/office/officeart/2005/8/layout/chevron2"/>
    <dgm:cxn modelId="{43A21076-1B3D-43AF-853A-B8B705CE670E}" srcId="{A23BDEAE-798A-4393-974A-923D37E0F7F9}" destId="{CE23C410-C190-4082-AD23-5E455D262D6F}" srcOrd="3" destOrd="0" parTransId="{807EBCE0-0D73-4FB7-92CB-70BA78B1068A}" sibTransId="{E6A4DAB2-B4CF-4E93-9515-2FC43D55B969}"/>
    <dgm:cxn modelId="{D88513B9-AA1F-4FB3-B836-855199A7E282}" type="presOf" srcId="{A77E18B2-02AE-49AE-91C1-33735FEE5F0A}" destId="{622C4C7B-6D5F-4AEB-BB83-D8DB662775FC}" srcOrd="0" destOrd="2" presId="urn:microsoft.com/office/officeart/2005/8/layout/chevron2"/>
    <dgm:cxn modelId="{F1889474-5392-45C6-8DFD-03927590C6F3}" srcId="{B1A27140-A6F8-4C38-AA33-DF286E350B3A}" destId="{A23BDEAE-798A-4393-974A-923D37E0F7F9}" srcOrd="2" destOrd="0" parTransId="{307C6CED-8EAE-47E6-AD1E-AD5BF6C2C9C8}" sibTransId="{775E28E9-012C-4B6B-838A-5C2593FB1C06}"/>
    <dgm:cxn modelId="{C424817A-02EB-4290-BAD5-A2562AA7EF62}" type="presOf" srcId="{965C8BC7-C1E0-4EF5-9B87-AFE2166EEE50}" destId="{60E675A4-E2D1-47C6-AA81-5BE897585D2A}" srcOrd="0" destOrd="0" presId="urn:microsoft.com/office/officeart/2005/8/layout/chevron2"/>
    <dgm:cxn modelId="{4B56047D-4462-4B75-942A-D4A436D7B986}" type="presOf" srcId="{3DDA0D69-5FC9-4DB4-94F0-96B4C4F33AE0}" destId="{60E675A4-E2D1-47C6-AA81-5BE897585D2A}" srcOrd="0" destOrd="1" presId="urn:microsoft.com/office/officeart/2005/8/layout/chevron2"/>
    <dgm:cxn modelId="{E219D7C4-92C5-4328-B0B1-BE0CE366EB3D}" srcId="{651526DE-B699-47E1-B48F-342961415418}" destId="{DB879F96-F0A7-4C88-AC4E-504B98558BA1}" srcOrd="1" destOrd="0" parTransId="{2A0F5832-F3F2-4030-B9D6-C3005EFB153F}" sibTransId="{2E41096B-E714-419D-B3E2-3879B64A823A}"/>
    <dgm:cxn modelId="{14309329-E481-4615-86F1-EAA72850DB5C}" type="presOf" srcId="{A23BDEAE-798A-4393-974A-923D37E0F7F9}" destId="{5D9C9120-2C8D-40C4-86B4-EA73136873D8}" srcOrd="0" destOrd="0" presId="urn:microsoft.com/office/officeart/2005/8/layout/chevron2"/>
    <dgm:cxn modelId="{C0C16D9F-9540-4AA5-BC76-2C00D61FB6AE}" type="presOf" srcId="{9AA1CC7B-C9BA-453E-B81B-20E32D36923C}" destId="{622C4C7B-6D5F-4AEB-BB83-D8DB662775FC}" srcOrd="0" destOrd="0" presId="urn:microsoft.com/office/officeart/2005/8/layout/chevron2"/>
    <dgm:cxn modelId="{A17891BE-9482-47D6-9705-90DC3DB1A960}" type="presOf" srcId="{5CA47D36-3099-4772-BBE7-AFB452E1E81D}" destId="{D19A458B-3B4A-41AD-B26E-72F29D67C2A1}" srcOrd="0" destOrd="2" presId="urn:microsoft.com/office/officeart/2005/8/layout/chevron2"/>
    <dgm:cxn modelId="{8FB4AFA8-0F9E-4160-8987-98B701A8E1B3}" type="presOf" srcId="{DB879F96-F0A7-4C88-AC4E-504B98558BA1}" destId="{D19A458B-3B4A-41AD-B26E-72F29D67C2A1}" srcOrd="0" destOrd="1" presId="urn:microsoft.com/office/officeart/2005/8/layout/chevron2"/>
    <dgm:cxn modelId="{800C1FD9-95C4-4BB3-AE88-5A99B9F5A678}" srcId="{651526DE-B699-47E1-B48F-342961415418}" destId="{364A80C0-1569-473D-8BD5-CA97525C5BB9}" srcOrd="0" destOrd="0" parTransId="{17DDD886-8469-45BC-8987-D082F3CF4980}" sibTransId="{796E2BEB-2DD4-441C-B981-6C654E061370}"/>
    <dgm:cxn modelId="{17FC9BAB-FA9F-4083-B1E8-BDCCF7197D6D}" type="presOf" srcId="{651526DE-B699-47E1-B48F-342961415418}" destId="{9F1959E2-0A6A-4AAB-A8DB-33EA21627340}" srcOrd="0" destOrd="0" presId="urn:microsoft.com/office/officeart/2005/8/layout/chevron2"/>
    <dgm:cxn modelId="{02C653D3-0A50-4AA6-8139-5FAF080F5D9A}" type="presParOf" srcId="{6674BA8D-F404-4D27-B105-67539392C644}" destId="{165E45AB-7D91-4957-94A1-9996775617F9}" srcOrd="0" destOrd="0" presId="urn:microsoft.com/office/officeart/2005/8/layout/chevron2"/>
    <dgm:cxn modelId="{07DB478E-2925-4FE1-9BFB-DC2DE56E97F7}" type="presParOf" srcId="{165E45AB-7D91-4957-94A1-9996775617F9}" destId="{7A6BB58E-1FF1-43E5-9B7C-0E34F2E836BF}" srcOrd="0" destOrd="0" presId="urn:microsoft.com/office/officeart/2005/8/layout/chevron2"/>
    <dgm:cxn modelId="{7C5AD51D-A7FF-4824-80EC-495F7F88572D}" type="presParOf" srcId="{165E45AB-7D91-4957-94A1-9996775617F9}" destId="{622C4C7B-6D5F-4AEB-BB83-D8DB662775FC}" srcOrd="1" destOrd="0" presId="urn:microsoft.com/office/officeart/2005/8/layout/chevron2"/>
    <dgm:cxn modelId="{D12E8EA1-990C-432E-AAAF-9BA70BDCF1BA}" type="presParOf" srcId="{6674BA8D-F404-4D27-B105-67539392C644}" destId="{19A5BAD4-B303-49DA-9594-F2A157B0E26D}" srcOrd="1" destOrd="0" presId="urn:microsoft.com/office/officeart/2005/8/layout/chevron2"/>
    <dgm:cxn modelId="{925391B0-C9DA-44D0-BB0B-D6677B01D168}" type="presParOf" srcId="{6674BA8D-F404-4D27-B105-67539392C644}" destId="{151FA56C-75E2-4BA5-BD92-E1597ED68487}" srcOrd="2" destOrd="0" presId="urn:microsoft.com/office/officeart/2005/8/layout/chevron2"/>
    <dgm:cxn modelId="{0B58FE26-7073-4B55-94AC-B88A63ABA523}" type="presParOf" srcId="{151FA56C-75E2-4BA5-BD92-E1597ED68487}" destId="{9F1959E2-0A6A-4AAB-A8DB-33EA21627340}" srcOrd="0" destOrd="0" presId="urn:microsoft.com/office/officeart/2005/8/layout/chevron2"/>
    <dgm:cxn modelId="{EF3C83EB-AC5F-4AE1-AA53-ACD72125826D}" type="presParOf" srcId="{151FA56C-75E2-4BA5-BD92-E1597ED68487}" destId="{D19A458B-3B4A-41AD-B26E-72F29D67C2A1}" srcOrd="1" destOrd="0" presId="urn:microsoft.com/office/officeart/2005/8/layout/chevron2"/>
    <dgm:cxn modelId="{847EC2A7-82E9-49ED-A4D7-55DFB97A78B5}" type="presParOf" srcId="{6674BA8D-F404-4D27-B105-67539392C644}" destId="{CB7ABA5E-8ED9-4A78-BB0B-EA5EE1D965E2}" srcOrd="3" destOrd="0" presId="urn:microsoft.com/office/officeart/2005/8/layout/chevron2"/>
    <dgm:cxn modelId="{08BAAFDF-A772-4E99-AF9A-C6D9743FE40A}" type="presParOf" srcId="{6674BA8D-F404-4D27-B105-67539392C644}" destId="{BB385C15-0936-42B9-AFD6-18637CE43C00}" srcOrd="4" destOrd="0" presId="urn:microsoft.com/office/officeart/2005/8/layout/chevron2"/>
    <dgm:cxn modelId="{ED878E58-1C93-4F31-B028-000957220B5E}" type="presParOf" srcId="{BB385C15-0936-42B9-AFD6-18637CE43C00}" destId="{5D9C9120-2C8D-40C4-86B4-EA73136873D8}" srcOrd="0" destOrd="0" presId="urn:microsoft.com/office/officeart/2005/8/layout/chevron2"/>
    <dgm:cxn modelId="{ED229D84-03B7-427D-AED4-DE8BE07B7E91}" type="presParOf" srcId="{BB385C15-0936-42B9-AFD6-18637CE43C00}" destId="{60E675A4-E2D1-47C6-AA81-5BE897585D2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D7A3E-A233-4B56-B5FB-886FD430E857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5BC7A-9301-491D-A468-CAF6C78ABD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901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Конкурс организуется Государственным автономным учреждением дополнительного профессионального образования «Институт развития образования Пермского края» при содействии Министерства образования и науки Пермского края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5BC7A-9301-491D-A468-CAF6C78ABDB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030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4888-E7D1-404C-9347-7F57149EAF5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1BE1-A7E2-4ECC-AA37-B73EE4792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2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4888-E7D1-404C-9347-7F57149EAF5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1BE1-A7E2-4ECC-AA37-B73EE4792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136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4888-E7D1-404C-9347-7F57149EAF5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1BE1-A7E2-4ECC-AA37-B73EE4792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270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4888-E7D1-404C-9347-7F57149EAF5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1BE1-A7E2-4ECC-AA37-B73EE4792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598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4888-E7D1-404C-9347-7F57149EAF5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1BE1-A7E2-4ECC-AA37-B73EE4792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612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4888-E7D1-404C-9347-7F57149EAF5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1BE1-A7E2-4ECC-AA37-B73EE4792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023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4888-E7D1-404C-9347-7F57149EAF5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1BE1-A7E2-4ECC-AA37-B73EE4792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432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4888-E7D1-404C-9347-7F57149EAF5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1BE1-A7E2-4ECC-AA37-B73EE4792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774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4888-E7D1-404C-9347-7F57149EAF5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1BE1-A7E2-4ECC-AA37-B73EE4792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130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4888-E7D1-404C-9347-7F57149EAF5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1BE1-A7E2-4ECC-AA37-B73EE4792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02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4888-E7D1-404C-9347-7F57149EAF5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1BE1-A7E2-4ECC-AA37-B73EE4792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73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E4888-E7D1-404C-9347-7F57149EAF5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11BE1-A7E2-4ECC-AA37-B73EE4792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87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em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7043" y="957943"/>
            <a:ext cx="9024693" cy="347472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конкурс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материалов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и специалистов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дошкольных образовательных организаций, работающих с детьми раннего возраста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119" y="4432663"/>
            <a:ext cx="6168282" cy="1941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5" y="2212521"/>
            <a:ext cx="1981200" cy="1314450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5" y="192133"/>
            <a:ext cx="1079097" cy="1723753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2207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051" y="153657"/>
            <a:ext cx="6749143" cy="1537031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«Ранняя диагностика»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052" y="1567543"/>
            <a:ext cx="5738948" cy="1942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разработки, методические пособия и комплексные модели сопровождения детей раннего возраста, обеспечивающие выявление и сопровождение детей с нарушениями в развитии и/или риском их возникновения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301" y="165850"/>
            <a:ext cx="3529890" cy="1109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836" y="153657"/>
            <a:ext cx="1505843" cy="1133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6194" y="1410787"/>
            <a:ext cx="3789001" cy="5290457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51" y="3104574"/>
            <a:ext cx="5823846" cy="3466586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34682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051" y="153657"/>
            <a:ext cx="6749143" cy="1537031"/>
          </a:xfrm>
        </p:spPr>
        <p:txBody>
          <a:bodyPr>
            <a:normAutofit/>
          </a:bodyPr>
          <a:lstStyle/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1287611"/>
            <a:ext cx="8525692" cy="5328559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301" y="165850"/>
            <a:ext cx="3529890" cy="1109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836" y="153657"/>
            <a:ext cx="1505843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9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1" y="153657"/>
            <a:ext cx="7161340" cy="1858023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Конкурса: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и диссеминация современного педагогического опыта, способствующего совершенствованию качества и результатов образовательной деятельности с детьми раннего возраста.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051" y="2159726"/>
            <a:ext cx="11530149" cy="45197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Конкурса: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способствовать повышению профессиональной компетентности административных команд, педагогических работников и специалистов образовательных организаций, реализующих программы дошкольного образования (далее – детские сады), в вопросах обучения, воспитания и развития детей раннего возраста;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содействовать внедрению лучших методических материалов, дидактических разработок и технологий работы с детьми раннего возраста 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систему работы детских садов Пермского края;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создавать условия для творческого развития и самореализации педагога, работающего с детьми раннего возраста.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301" y="165850"/>
            <a:ext cx="3529890" cy="1109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836" y="153657"/>
            <a:ext cx="1505843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3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051" y="153657"/>
            <a:ext cx="6749143" cy="1537031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конкурса: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20" y="1825624"/>
            <a:ext cx="11956869" cy="4853849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административно-педагогические команды и педагогические работники детских садов 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(муниципальные) и негосударственные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представители родительской общественности (родительские клубы, ТОС и т.д.).</a:t>
            </a:r>
          </a:p>
          <a:p>
            <a:pPr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может быть индивидуальным или коллективным - не более 3 чел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случае сертификаты участника и дипломы выдаются авторскому коллективу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301" y="165850"/>
            <a:ext cx="3529890" cy="1109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836" y="153657"/>
            <a:ext cx="1505843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9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051" y="153657"/>
            <a:ext cx="6749143" cy="1537031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проведения конкурса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6426104"/>
              </p:ext>
            </p:extLst>
          </p:nvPr>
        </p:nvGraphicFramePr>
        <p:xfrm>
          <a:off x="357188" y="1825625"/>
          <a:ext cx="11530012" cy="4854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2301" y="165850"/>
            <a:ext cx="3529890" cy="1109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6836" y="153657"/>
            <a:ext cx="1505843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4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051" y="153657"/>
            <a:ext cx="6749143" cy="1537031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победителей и призеров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051" y="1825624"/>
            <a:ext cx="11530149" cy="4853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каждой номинации: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победитель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призера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обладатель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спецприза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участникам – электронные сертификаты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301" y="165850"/>
            <a:ext cx="3529890" cy="1109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836" y="153657"/>
            <a:ext cx="1505843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0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3120" y="2565931"/>
            <a:ext cx="4900031" cy="1537031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Правильность написания данных !!!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155" y="345168"/>
            <a:ext cx="4865741" cy="61439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301" y="165850"/>
            <a:ext cx="3529890" cy="1109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836" y="153657"/>
            <a:ext cx="1505843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2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5074" y="1825624"/>
            <a:ext cx="6122126" cy="48538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301" y="165850"/>
            <a:ext cx="3529890" cy="1109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836" y="153657"/>
            <a:ext cx="1505843" cy="1133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79" y="374468"/>
            <a:ext cx="4888424" cy="5916419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81528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051" y="153657"/>
            <a:ext cx="6749143" cy="1537031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сотрудничестве с семьей»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052" y="1567543"/>
            <a:ext cx="5738948" cy="1942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видеоматериалы, адресованные родителям (законным представителям) детей раннего возраста, включающие наглядный показ и разъяснение методов, приёмов и технологий взаимодействия с детьми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301" y="165850"/>
            <a:ext cx="3529890" cy="1109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836" y="153657"/>
            <a:ext cx="1505843" cy="11339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97" y="3094300"/>
            <a:ext cx="5704303" cy="11016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97" y="4195966"/>
            <a:ext cx="5687977" cy="17084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2301" y="1463038"/>
            <a:ext cx="4342682" cy="523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5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32" y="213359"/>
            <a:ext cx="4467225" cy="1014549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«Играй и развивайся!»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64" y="3865348"/>
            <a:ext cx="4945879" cy="2729615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65464" y="1863634"/>
            <a:ext cx="4850673" cy="1706880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пособия по развитию сенсомоторных навыков детей раннего возраста и рекомендации к их использованию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301" y="165850"/>
            <a:ext cx="3529890" cy="1109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836" y="153657"/>
            <a:ext cx="1505843" cy="11339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500" y="1463039"/>
            <a:ext cx="5184379" cy="5290457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04600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250</Words>
  <Application>Microsoft Office PowerPoint</Application>
  <PresentationFormat>Широкоэкранный</PresentationFormat>
  <Paragraphs>44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Краевой конкурс методических материалов  педагогов и специалистов  дошкольных образовательных организаций, работающих с детьми раннего возраста </vt:lpstr>
      <vt:lpstr>Цель Конкурса: выявление и диссеминация современного педагогического опыта, способствующего совершенствованию качества и результатов образовательной деятельности с детьми раннего возраста.</vt:lpstr>
      <vt:lpstr>Участники конкурса:</vt:lpstr>
      <vt:lpstr>Этапы проведения конкурса</vt:lpstr>
      <vt:lpstr>Определение победителей и призеров</vt:lpstr>
      <vt:lpstr>Правильность написания данных !!!</vt:lpstr>
      <vt:lpstr>Презентация PowerPoint</vt:lpstr>
      <vt:lpstr>Номинация  «В сотрудничестве с семьей»</vt:lpstr>
      <vt:lpstr>Номинация  «Играй и развивайся!»</vt:lpstr>
      <vt:lpstr>Номинация  «Ранняя диагностика»</vt:lpstr>
      <vt:lpstr>Презентация PowerPoint</vt:lpstr>
    </vt:vector>
  </TitlesOfParts>
  <Company>ИРО ПК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Никулина Марина Александровна</dc:creator>
  <cp:lastModifiedBy>Никулина Марина Александровна</cp:lastModifiedBy>
  <cp:revision>7</cp:revision>
  <dcterms:created xsi:type="dcterms:W3CDTF">2021-05-11T11:00:42Z</dcterms:created>
  <dcterms:modified xsi:type="dcterms:W3CDTF">2021-05-12T06:02:56Z</dcterms:modified>
</cp:coreProperties>
</file>