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БРС старт 2015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БРС стартует 01.09.2015. в 10 классах (в 11 по возможности) </a:t>
            </a:r>
          </a:p>
          <a:p>
            <a:r>
              <a:rPr lang="ru-RU" dirty="0" smtClean="0"/>
              <a:t>ПАРАМЕТРЫ ЗАПУСКА (обязательные):</a:t>
            </a:r>
          </a:p>
          <a:p>
            <a:r>
              <a:rPr lang="ru-RU" dirty="0" smtClean="0"/>
              <a:t>1. ЛНА по БРС приняты и утверждены должным образом</a:t>
            </a:r>
          </a:p>
          <a:p>
            <a:r>
              <a:rPr lang="ru-RU" dirty="0" smtClean="0"/>
              <a:t>2. рабочие программы разработаны и утверждены</a:t>
            </a:r>
          </a:p>
          <a:p>
            <a:r>
              <a:rPr lang="ru-RU" dirty="0" smtClean="0"/>
              <a:t>3. обучающиеся и родители подготовлены к введению БРС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8949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Положение о БРС</a:t>
            </a:r>
          </a:p>
          <a:p>
            <a:r>
              <a:rPr lang="ru-RU" dirty="0" smtClean="0"/>
              <a:t>Положение о текущей и промежуточной аттестации</a:t>
            </a:r>
          </a:p>
          <a:p>
            <a:r>
              <a:rPr lang="ru-RU" dirty="0" smtClean="0"/>
              <a:t>Инструкции по ведению рабочей документации (классных журналов. электронного журнала, рейтингов и т.д.)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9677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Рабочие программы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модульность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разбалловка</a:t>
            </a:r>
            <a:r>
              <a:rPr lang="ru-RU" dirty="0" smtClean="0"/>
              <a:t> по модулям (1час-1 балл)</a:t>
            </a:r>
          </a:p>
          <a:p>
            <a:r>
              <a:rPr lang="ru-RU" dirty="0" smtClean="0"/>
              <a:t>3. контрольные мероприятия (объекты оценивания, критерии, баллы)</a:t>
            </a:r>
          </a:p>
          <a:p>
            <a:r>
              <a:rPr lang="ru-RU" dirty="0" smtClean="0"/>
              <a:t>4. РП по всем учебным предметам на Б и П уровнях , по которым происходила предварительная работа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2651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Подготовка к введению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Ученические и родительские собрания – разъяснительная работа</a:t>
            </a:r>
          </a:p>
          <a:p>
            <a:r>
              <a:rPr lang="ru-RU" dirty="0" smtClean="0"/>
              <a:t>Информационная открытость – распечатка модулей и КМ или их выставление на сайте</a:t>
            </a:r>
          </a:p>
          <a:p>
            <a:r>
              <a:rPr lang="ru-RU" dirty="0" smtClean="0"/>
              <a:t>График КМ согласованный по предметам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782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Скайпы с НОЦ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Март </a:t>
            </a:r>
          </a:p>
          <a:p>
            <a:r>
              <a:rPr lang="ru-RU" dirty="0" smtClean="0"/>
              <a:t>По понедельникам с 15.00. и с 16.00. (график вышлем на согласование)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793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166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БРС старт 2015</vt:lpstr>
      <vt:lpstr>ЛНА</vt:lpstr>
      <vt:lpstr>Рабочие программы</vt:lpstr>
      <vt:lpstr>Подготовка к введению</vt:lpstr>
      <vt:lpstr>Скайпы с НОЦ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БРС старт 2015</dc:title>
  <dc:creator>Михаил Черепанов</dc:creator>
  <cp:lastModifiedBy>Михаил Черепанов</cp:lastModifiedBy>
  <cp:revision>2</cp:revision>
  <dcterms:created xsi:type="dcterms:W3CDTF">2015-02-05T06:20:27Z</dcterms:created>
  <dcterms:modified xsi:type="dcterms:W3CDTF">2015-02-05T06:39:12Z</dcterms:modified>
</cp:coreProperties>
</file>