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6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6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5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8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9911-8568-49ED-B416-AF5F99EB77A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60D8-AD46-4C7D-A5F9-8C5C31183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55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2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41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6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8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94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285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</cp:revision>
  <dcterms:created xsi:type="dcterms:W3CDTF">2014-11-10T08:01:24Z</dcterms:created>
  <dcterms:modified xsi:type="dcterms:W3CDTF">2014-11-10T08:02:00Z</dcterms:modified>
</cp:coreProperties>
</file>