
<file path=[Content_Types].xml><?xml version="1.0" encoding="utf-8"?>
<Types xmlns="http://schemas.openxmlformats.org/package/2006/content-types">
  <Override PartName="/ppt/diagrams/colors22.xml" ContentType="application/vnd.openxmlformats-officedocument.drawingml.diagramColors+xml"/>
  <Override PartName="/ppt/slides/slide36.xml" ContentType="application/vnd.openxmlformats-officedocument.presentationml.slide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Override PartName="/ppt/diagrams/drawing29.xml" ContentType="application/vnd.ms-office.drawingml.diagramDrawing+xml"/>
  <Default Extension="xml" ContentType="application/xml"/>
  <Override PartName="/ppt/slides/slide14.xml" ContentType="application/vnd.openxmlformats-officedocument.presentationml.sl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tableStyles.xml" ContentType="application/vnd.openxmlformats-officedocument.presentationml.tableStyles+xml"/>
  <Override PartName="/ppt/diagrams/layout17.xml" ContentType="application/vnd.openxmlformats-officedocument.drawingml.diagramLayout+xml"/>
  <Override PartName="/ppt/diagrams/layout28.xml" ContentType="application/vnd.openxmlformats-officedocument.drawingml.diagramLayout+xml"/>
  <Override PartName="/ppt/diagrams/quickStyle31.xml" ContentType="application/vnd.openxmlformats-officedocument.drawingml.diagramStyle+xml"/>
  <Override PartName="/ppt/diagrams/drawing32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layout24.xml" ContentType="application/vnd.openxmlformats-officedocument.drawingml.diagramLayout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diagrams/layout3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diagrams/colors30.xml" ContentType="application/vnd.openxmlformats-officedocument.drawingml.diagramColors+xml"/>
  <Override PartName="/ppt/diagrams/data32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diagrams/quickStyle29.xml" ContentType="application/vnd.openxmlformats-officedocument.drawingml.diagramStyl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diagrams/quickStyle25.xml" ContentType="application/vnd.openxmlformats-officedocument.drawingml.diagramStyle+xml"/>
  <Override PartName="/ppt/diagrams/drawing26.xml" ContentType="application/vnd.ms-office.drawingml.diagramDrawing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rawing8.xml" ContentType="application/vnd.ms-office.drawingml.diagramDrawing+xml"/>
  <Default Extension="gif" ContentType="image/gif"/>
  <Override PartName="/ppt/diagrams/layout25.xml" ContentType="application/vnd.openxmlformats-officedocument.drawingml.diagramLayout+xml"/>
  <Override PartName="/ppt/diagrams/colors28.xml" ContentType="application/vnd.openxmlformats-officedocument.drawingml.diagramColors+xml"/>
  <Override PartName="/ppt/diagrams/quickStyle3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layout32.xml" ContentType="application/vnd.openxmlformats-officedocument.drawingml.diagramLayout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diagrams/colors3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layout26.xml" ContentType="application/vnd.openxmlformats-officedocument.drawingml.diagramLayout+xml"/>
  <Override PartName="/ppt/diagrams/colors29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diagrams/drawing30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diagrams/colors3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30.xml" ContentType="application/vnd.openxmlformats-officedocument.drawingml.diagramData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27.xml" ContentType="application/vnd.openxmlformats-officedocument.drawingml.diagramStyle+xml"/>
  <Override PartName="/ppt/diagrams/drawing28.xml" ContentType="application/vnd.ms-office.drawingml.diagramDrawing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layout27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diagrams/drawing6.xml" ContentType="application/vnd.ms-office.drawingml.diagramDrawing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diagrams/drawing3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diagrams/data31.xml" ContentType="application/vnd.openxmlformats-officedocument.drawingml.diagramData+xml"/>
  <Override PartName="/ppt/slides/slide32.xml" ContentType="application/vnd.openxmlformats-officedocument.presentationml.slid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24.xml" ContentType="application/vnd.openxmlformats-officedocument.drawingml.diagramStyle+xml"/>
  <Override PartName="/ppt/diagrams/drawing25.xml" ContentType="application/vnd.ms-office.drawingml.diagramDrawing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91" r:id="rId5"/>
    <p:sldId id="289" r:id="rId6"/>
    <p:sldId id="290" r:id="rId7"/>
    <p:sldId id="264" r:id="rId8"/>
    <p:sldId id="268" r:id="rId9"/>
    <p:sldId id="293" r:id="rId10"/>
    <p:sldId id="275" r:id="rId11"/>
    <p:sldId id="277" r:id="rId12"/>
    <p:sldId id="278" r:id="rId13"/>
    <p:sldId id="292" r:id="rId14"/>
    <p:sldId id="294" r:id="rId15"/>
    <p:sldId id="279" r:id="rId16"/>
    <p:sldId id="295" r:id="rId17"/>
    <p:sldId id="299" r:id="rId18"/>
    <p:sldId id="287" r:id="rId19"/>
    <p:sldId id="296" r:id="rId20"/>
    <p:sldId id="297" r:id="rId21"/>
    <p:sldId id="298" r:id="rId22"/>
    <p:sldId id="300" r:id="rId23"/>
    <p:sldId id="313" r:id="rId24"/>
    <p:sldId id="323" r:id="rId25"/>
    <p:sldId id="324" r:id="rId26"/>
    <p:sldId id="327" r:id="rId27"/>
    <p:sldId id="302" r:id="rId28"/>
    <p:sldId id="303" r:id="rId29"/>
    <p:sldId id="304" r:id="rId30"/>
    <p:sldId id="280" r:id="rId31"/>
    <p:sldId id="267" r:id="rId32"/>
    <p:sldId id="322" r:id="rId33"/>
    <p:sldId id="310" r:id="rId34"/>
    <p:sldId id="312" r:id="rId35"/>
    <p:sldId id="314" r:id="rId36"/>
    <p:sldId id="316" r:id="rId37"/>
    <p:sldId id="319" r:id="rId38"/>
    <p:sldId id="309" r:id="rId39"/>
    <p:sldId id="318" r:id="rId40"/>
    <p:sldId id="326" r:id="rId41"/>
    <p:sldId id="325" r:id="rId42"/>
    <p:sldId id="317" r:id="rId43"/>
    <p:sldId id="306" r:id="rId44"/>
    <p:sldId id="261" r:id="rId45"/>
    <p:sldId id="321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_rels/data28.xml.rels><?xml version="1.0" encoding="UTF-8" standalone="yes"?>
<Relationships xmlns="http://schemas.openxmlformats.org/package/2006/relationships"><Relationship Id="rId1" Type="http://schemas.openxmlformats.org/officeDocument/2006/relationships/hyperlink" Target="http://&#1084;&#1080;&#1085;&#1086;&#1073;&#1088;&#1085;&#1072;&#1091;&#1082;&#1080;.&#1088;&#1092;/%D0%BD%D0%BE%D0%B2%D0%BE%D1%81%D1%82%D0%B8/4233/%D1%84%D0%B0%D0%B9%D0%BB/3186/%D0%94%D0%9B-25_05%D0%BF%D1%80%20%D0%BE%D1%82%2010.06.2014.pdf" TargetMode="Externa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hyperlink" Target="http://&#1084;&#1080;&#1085;&#1086;&#1073;&#1088;&#1085;&#1072;&#1091;&#1082;&#1080;.&#1088;&#1092;/%D0%B4%D0%BE%D0%BA%D1%83%D0%BC%D0%B5%D0%BD%D1%82%D1%8B/452" TargetMode="External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hyperlink" Target="http://&#1084;&#1080;&#1085;&#1086;&#1073;&#1088;&#1085;&#1072;&#1091;&#1082;&#1080;.&#1088;&#1092;/%D0%B4%D0%BE%D0%BA%D1%83%D0%BC%D0%B5%D0%BD%D1%82%D1%8B/452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BF50D9-6F45-4686-A296-8A2E4E44074C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D912E9FF-57B3-4F57-94A6-1DD88797C71B}">
      <dgm:prSet phldrT="[Текст]"/>
      <dgm:spPr/>
      <dgm:t>
        <a:bodyPr/>
        <a:lstStyle/>
        <a:p>
          <a:r>
            <a:rPr lang="ru-RU" dirty="0" smtClean="0"/>
            <a:t>Среднее профессиональное</a:t>
          </a:r>
          <a:endParaRPr lang="ru-RU" dirty="0"/>
        </a:p>
      </dgm:t>
    </dgm:pt>
    <dgm:pt modelId="{48F8D550-C3BA-44D9-8D64-DBEA26AB88A1}" type="parTrans" cxnId="{AAAB319B-EE81-417D-A634-F2F42E2D94F1}">
      <dgm:prSet/>
      <dgm:spPr/>
      <dgm:t>
        <a:bodyPr/>
        <a:lstStyle/>
        <a:p>
          <a:endParaRPr lang="ru-RU"/>
        </a:p>
      </dgm:t>
    </dgm:pt>
    <dgm:pt modelId="{216E30A2-8F02-49B4-844C-08DEB9DF6435}" type="sibTrans" cxnId="{AAAB319B-EE81-417D-A634-F2F42E2D94F1}">
      <dgm:prSet/>
      <dgm:spPr/>
      <dgm:t>
        <a:bodyPr/>
        <a:lstStyle/>
        <a:p>
          <a:endParaRPr lang="ru-RU"/>
        </a:p>
      </dgm:t>
    </dgm:pt>
    <dgm:pt modelId="{8B88855A-09B8-497F-B94E-1798A24A6BB3}">
      <dgm:prSet/>
      <dgm:spPr/>
      <dgm:t>
        <a:bodyPr/>
        <a:lstStyle/>
        <a:p>
          <a:r>
            <a:rPr lang="ru-RU" smtClean="0"/>
            <a:t>Высшее:</a:t>
          </a:r>
          <a:endParaRPr lang="ru-RU" dirty="0" smtClean="0"/>
        </a:p>
      </dgm:t>
    </dgm:pt>
    <dgm:pt modelId="{7F8906FA-86F8-446E-9D1A-388280091F14}" type="parTrans" cxnId="{16DA76CA-7A3E-4240-AD6C-B1B802713B13}">
      <dgm:prSet/>
      <dgm:spPr/>
      <dgm:t>
        <a:bodyPr/>
        <a:lstStyle/>
        <a:p>
          <a:endParaRPr lang="ru-RU"/>
        </a:p>
      </dgm:t>
    </dgm:pt>
    <dgm:pt modelId="{89090343-A919-48F3-874E-93F4A66BCCFD}" type="sibTrans" cxnId="{16DA76CA-7A3E-4240-AD6C-B1B802713B13}">
      <dgm:prSet/>
      <dgm:spPr/>
      <dgm:t>
        <a:bodyPr/>
        <a:lstStyle/>
        <a:p>
          <a:endParaRPr lang="ru-RU"/>
        </a:p>
      </dgm:t>
    </dgm:pt>
    <dgm:pt modelId="{7DA9AA4F-A9B3-46B6-8AE4-F7F8F13D764F}">
      <dgm:prSet/>
      <dgm:spPr/>
      <dgm:t>
        <a:bodyPr/>
        <a:lstStyle/>
        <a:p>
          <a:r>
            <a:rPr lang="ru-RU" dirty="0" err="1" smtClean="0"/>
            <a:t>Бакалавриат</a:t>
          </a:r>
          <a:r>
            <a:rPr lang="ru-RU" dirty="0" smtClean="0"/>
            <a:t> (профили)</a:t>
          </a:r>
        </a:p>
      </dgm:t>
    </dgm:pt>
    <dgm:pt modelId="{CE34E8A0-4E5D-4A8B-B1FA-78CAE416D858}" type="parTrans" cxnId="{1ECF751A-57A3-4571-90AA-80EAA8C30C79}">
      <dgm:prSet/>
      <dgm:spPr/>
      <dgm:t>
        <a:bodyPr/>
        <a:lstStyle/>
        <a:p>
          <a:endParaRPr lang="ru-RU"/>
        </a:p>
      </dgm:t>
    </dgm:pt>
    <dgm:pt modelId="{0309123D-B6E3-4EF6-8699-690B1AA83BC4}" type="sibTrans" cxnId="{1ECF751A-57A3-4571-90AA-80EAA8C30C79}">
      <dgm:prSet/>
      <dgm:spPr/>
      <dgm:t>
        <a:bodyPr/>
        <a:lstStyle/>
        <a:p>
          <a:endParaRPr lang="ru-RU"/>
        </a:p>
      </dgm:t>
    </dgm:pt>
    <dgm:pt modelId="{A237DAF6-4197-4FC0-87B5-0496563F3EB9}">
      <dgm:prSet/>
      <dgm:spPr/>
      <dgm:t>
        <a:bodyPr/>
        <a:lstStyle/>
        <a:p>
          <a:r>
            <a:rPr lang="ru-RU" dirty="0" smtClean="0"/>
            <a:t>Классический</a:t>
          </a:r>
        </a:p>
      </dgm:t>
    </dgm:pt>
    <dgm:pt modelId="{CBAEA9D9-3DFA-4E60-873D-0C40320229FA}" type="parTrans" cxnId="{77BD19B1-CC84-4F32-B364-6C351970DCD0}">
      <dgm:prSet/>
      <dgm:spPr/>
      <dgm:t>
        <a:bodyPr/>
        <a:lstStyle/>
        <a:p>
          <a:endParaRPr lang="ru-RU"/>
        </a:p>
      </dgm:t>
    </dgm:pt>
    <dgm:pt modelId="{A2866300-0DB8-411E-BB2F-BAE892BCE741}" type="sibTrans" cxnId="{77BD19B1-CC84-4F32-B364-6C351970DCD0}">
      <dgm:prSet/>
      <dgm:spPr/>
      <dgm:t>
        <a:bodyPr/>
        <a:lstStyle/>
        <a:p>
          <a:endParaRPr lang="ru-RU"/>
        </a:p>
      </dgm:t>
    </dgm:pt>
    <dgm:pt modelId="{C8A0B217-CCED-4D5D-A172-0DFA427A732E}">
      <dgm:prSet/>
      <dgm:spPr/>
      <dgm:t>
        <a:bodyPr/>
        <a:lstStyle/>
        <a:p>
          <a:r>
            <a:rPr lang="ru-RU" dirty="0" smtClean="0"/>
            <a:t>Прикладной (</a:t>
          </a:r>
          <a:r>
            <a:rPr lang="ru-RU" dirty="0" err="1" smtClean="0"/>
            <a:t>практикоориентированный</a:t>
          </a:r>
          <a:r>
            <a:rPr lang="ru-RU" dirty="0" smtClean="0"/>
            <a:t>)</a:t>
          </a:r>
        </a:p>
      </dgm:t>
    </dgm:pt>
    <dgm:pt modelId="{CB7F0D19-C02A-4CCA-BC9D-76030FAE176B}" type="parTrans" cxnId="{2809BCA5-86EA-4E31-8115-E4C52B074DA0}">
      <dgm:prSet/>
      <dgm:spPr/>
      <dgm:t>
        <a:bodyPr/>
        <a:lstStyle/>
        <a:p>
          <a:endParaRPr lang="ru-RU"/>
        </a:p>
      </dgm:t>
    </dgm:pt>
    <dgm:pt modelId="{943DDB12-5743-4705-95A6-1EA81105EC75}" type="sibTrans" cxnId="{2809BCA5-86EA-4E31-8115-E4C52B074DA0}">
      <dgm:prSet/>
      <dgm:spPr/>
      <dgm:t>
        <a:bodyPr/>
        <a:lstStyle/>
        <a:p>
          <a:endParaRPr lang="ru-RU"/>
        </a:p>
      </dgm:t>
    </dgm:pt>
    <dgm:pt modelId="{030612E5-CC7B-40A9-B8BC-5757334BAFCE}">
      <dgm:prSet/>
      <dgm:spPr/>
      <dgm:t>
        <a:bodyPr/>
        <a:lstStyle/>
        <a:p>
          <a:r>
            <a:rPr lang="ru-RU" dirty="0" err="1" smtClean="0"/>
            <a:t>Специалитет</a:t>
          </a:r>
          <a:r>
            <a:rPr lang="ru-RU" dirty="0" smtClean="0"/>
            <a:t>  (специализации)</a:t>
          </a:r>
        </a:p>
      </dgm:t>
    </dgm:pt>
    <dgm:pt modelId="{543EB6BD-EB2F-4F55-B555-9965624E94C1}" type="parTrans" cxnId="{BFC1E86F-AE4D-4A03-9633-96ED8CCA2EB9}">
      <dgm:prSet/>
      <dgm:spPr/>
      <dgm:t>
        <a:bodyPr/>
        <a:lstStyle/>
        <a:p>
          <a:endParaRPr lang="ru-RU"/>
        </a:p>
      </dgm:t>
    </dgm:pt>
    <dgm:pt modelId="{8DD71CBC-5E36-4A31-ADE9-D6AFD21A81D9}" type="sibTrans" cxnId="{BFC1E86F-AE4D-4A03-9633-96ED8CCA2EB9}">
      <dgm:prSet/>
      <dgm:spPr/>
      <dgm:t>
        <a:bodyPr/>
        <a:lstStyle/>
        <a:p>
          <a:endParaRPr lang="ru-RU"/>
        </a:p>
      </dgm:t>
    </dgm:pt>
    <dgm:pt modelId="{AC36B7D0-95DD-4163-8367-155A23086E53}">
      <dgm:prSet/>
      <dgm:spPr/>
      <dgm:t>
        <a:bodyPr/>
        <a:lstStyle/>
        <a:p>
          <a:r>
            <a:rPr lang="ru-RU" smtClean="0"/>
            <a:t>Магистратура (программы)</a:t>
          </a:r>
          <a:endParaRPr lang="ru-RU" dirty="0" smtClean="0"/>
        </a:p>
      </dgm:t>
    </dgm:pt>
    <dgm:pt modelId="{A461849D-CC70-4965-8EB4-7921A24C3C09}" type="parTrans" cxnId="{AADC1329-1746-4672-BF7F-2DE9DE58FE77}">
      <dgm:prSet/>
      <dgm:spPr/>
      <dgm:t>
        <a:bodyPr/>
        <a:lstStyle/>
        <a:p>
          <a:endParaRPr lang="ru-RU"/>
        </a:p>
      </dgm:t>
    </dgm:pt>
    <dgm:pt modelId="{7C74B9D9-FC3A-434E-8D7C-7B50C85D8803}" type="sibTrans" cxnId="{AADC1329-1746-4672-BF7F-2DE9DE58FE77}">
      <dgm:prSet/>
      <dgm:spPr/>
      <dgm:t>
        <a:bodyPr/>
        <a:lstStyle/>
        <a:p>
          <a:endParaRPr lang="ru-RU"/>
        </a:p>
      </dgm:t>
    </dgm:pt>
    <dgm:pt modelId="{7BC8666F-81B6-44DA-A712-1F13B1B78303}">
      <dgm:prSet/>
      <dgm:spPr/>
      <dgm:t>
        <a:bodyPr/>
        <a:lstStyle/>
        <a:p>
          <a:r>
            <a:rPr lang="ru-RU" dirty="0" smtClean="0"/>
            <a:t>Подготовка кадров высшей специализации (аспирантура )</a:t>
          </a:r>
          <a:endParaRPr lang="ru-RU" dirty="0"/>
        </a:p>
      </dgm:t>
    </dgm:pt>
    <dgm:pt modelId="{D1305F53-7192-48B7-8294-D7CF97E63119}" type="parTrans" cxnId="{E2AD02BB-05D3-4756-9B44-6B9ECD43FD77}">
      <dgm:prSet/>
      <dgm:spPr/>
      <dgm:t>
        <a:bodyPr/>
        <a:lstStyle/>
        <a:p>
          <a:endParaRPr lang="ru-RU"/>
        </a:p>
      </dgm:t>
    </dgm:pt>
    <dgm:pt modelId="{D2E78DAB-AC3D-4C93-A7F2-260E3147D221}" type="sibTrans" cxnId="{E2AD02BB-05D3-4756-9B44-6B9ECD43FD77}">
      <dgm:prSet/>
      <dgm:spPr/>
      <dgm:t>
        <a:bodyPr/>
        <a:lstStyle/>
        <a:p>
          <a:endParaRPr lang="ru-RU"/>
        </a:p>
      </dgm:t>
    </dgm:pt>
    <dgm:pt modelId="{79677B46-BCBC-43FE-BFFE-F34D1A1E2819}" type="pres">
      <dgm:prSet presAssocID="{2EBF50D9-6F45-4686-A296-8A2E4E4407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3001E0-7D18-45C6-828A-3B6598CC62FF}" type="pres">
      <dgm:prSet presAssocID="{D912E9FF-57B3-4F57-94A6-1DD88797C71B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48DFCD-46ED-47A7-A07B-8CAFF91AD22E}" type="pres">
      <dgm:prSet presAssocID="{216E30A2-8F02-49B4-844C-08DEB9DF6435}" presName="spacer" presStyleCnt="0"/>
      <dgm:spPr/>
    </dgm:pt>
    <dgm:pt modelId="{B2F35092-DC6C-498A-8375-BAB574BA30E4}" type="pres">
      <dgm:prSet presAssocID="{8B88855A-09B8-497F-B94E-1798A24A6BB3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267A19-9C7E-4BA9-983E-65E77229C088}" type="pres">
      <dgm:prSet presAssocID="{89090343-A919-48F3-874E-93F4A66BCCFD}" presName="spacer" presStyleCnt="0"/>
      <dgm:spPr/>
    </dgm:pt>
    <dgm:pt modelId="{42328D44-2C57-4549-926A-85F72D93C986}" type="pres">
      <dgm:prSet presAssocID="{7DA9AA4F-A9B3-46B6-8AE4-F7F8F13D764F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D2F49-357E-4411-B3F8-FAC302A0C6A5}" type="pres">
      <dgm:prSet presAssocID="{7DA9AA4F-A9B3-46B6-8AE4-F7F8F13D764F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C69BAD-B424-44EB-ADA4-340632F743AF}" type="pres">
      <dgm:prSet presAssocID="{030612E5-CC7B-40A9-B8BC-5757334BAFCE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BB4201-EB33-47B9-9655-D0235E48AC5F}" type="pres">
      <dgm:prSet presAssocID="{8DD71CBC-5E36-4A31-ADE9-D6AFD21A81D9}" presName="spacer" presStyleCnt="0"/>
      <dgm:spPr/>
    </dgm:pt>
    <dgm:pt modelId="{13EACFE7-9DA3-4CA4-993E-74A164CDEC68}" type="pres">
      <dgm:prSet presAssocID="{AC36B7D0-95DD-4163-8367-155A23086E53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331225-092F-4B5F-B94F-7DF534DD740D}" type="pres">
      <dgm:prSet presAssocID="{7C74B9D9-FC3A-434E-8D7C-7B50C85D8803}" presName="spacer" presStyleCnt="0"/>
      <dgm:spPr/>
    </dgm:pt>
    <dgm:pt modelId="{951DDAAA-C5C9-47CE-979F-0290B1EEEC28}" type="pres">
      <dgm:prSet presAssocID="{7BC8666F-81B6-44DA-A712-1F13B1B78303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343EB5-5FB1-4B55-95A1-B605093AF39F}" type="presOf" srcId="{A237DAF6-4197-4FC0-87B5-0496563F3EB9}" destId="{8BFD2F49-357E-4411-B3F8-FAC302A0C6A5}" srcOrd="0" destOrd="0" presId="urn:microsoft.com/office/officeart/2005/8/layout/vList2"/>
    <dgm:cxn modelId="{270E090F-1BA2-4C90-9DD0-559C5CA6F6BF}" type="presOf" srcId="{7DA9AA4F-A9B3-46B6-8AE4-F7F8F13D764F}" destId="{42328D44-2C57-4549-926A-85F72D93C986}" srcOrd="0" destOrd="0" presId="urn:microsoft.com/office/officeart/2005/8/layout/vList2"/>
    <dgm:cxn modelId="{306A855B-2737-48B2-86A9-105B4C363303}" type="presOf" srcId="{C8A0B217-CCED-4D5D-A172-0DFA427A732E}" destId="{8BFD2F49-357E-4411-B3F8-FAC302A0C6A5}" srcOrd="0" destOrd="1" presId="urn:microsoft.com/office/officeart/2005/8/layout/vList2"/>
    <dgm:cxn modelId="{2809BCA5-86EA-4E31-8115-E4C52B074DA0}" srcId="{7DA9AA4F-A9B3-46B6-8AE4-F7F8F13D764F}" destId="{C8A0B217-CCED-4D5D-A172-0DFA427A732E}" srcOrd="1" destOrd="0" parTransId="{CB7F0D19-C02A-4CCA-BC9D-76030FAE176B}" sibTransId="{943DDB12-5743-4705-95A6-1EA81105EC75}"/>
    <dgm:cxn modelId="{16DA76CA-7A3E-4240-AD6C-B1B802713B13}" srcId="{2EBF50D9-6F45-4686-A296-8A2E4E44074C}" destId="{8B88855A-09B8-497F-B94E-1798A24A6BB3}" srcOrd="1" destOrd="0" parTransId="{7F8906FA-86F8-446E-9D1A-388280091F14}" sibTransId="{89090343-A919-48F3-874E-93F4A66BCCFD}"/>
    <dgm:cxn modelId="{55602C4B-EDDF-4AAF-AC90-7B0B7B7AE424}" type="presOf" srcId="{2EBF50D9-6F45-4686-A296-8A2E4E44074C}" destId="{79677B46-BCBC-43FE-BFFE-F34D1A1E2819}" srcOrd="0" destOrd="0" presId="urn:microsoft.com/office/officeart/2005/8/layout/vList2"/>
    <dgm:cxn modelId="{41E8CD97-4C58-461B-B1D9-161327A8363C}" type="presOf" srcId="{D912E9FF-57B3-4F57-94A6-1DD88797C71B}" destId="{B63001E0-7D18-45C6-828A-3B6598CC62FF}" srcOrd="0" destOrd="0" presId="urn:microsoft.com/office/officeart/2005/8/layout/vList2"/>
    <dgm:cxn modelId="{E2AD02BB-05D3-4756-9B44-6B9ECD43FD77}" srcId="{2EBF50D9-6F45-4686-A296-8A2E4E44074C}" destId="{7BC8666F-81B6-44DA-A712-1F13B1B78303}" srcOrd="5" destOrd="0" parTransId="{D1305F53-7192-48B7-8294-D7CF97E63119}" sibTransId="{D2E78DAB-AC3D-4C93-A7F2-260E3147D221}"/>
    <dgm:cxn modelId="{DF4B4604-C928-4605-9777-3C4FA5BC73EF}" type="presOf" srcId="{7BC8666F-81B6-44DA-A712-1F13B1B78303}" destId="{951DDAAA-C5C9-47CE-979F-0290B1EEEC28}" srcOrd="0" destOrd="0" presId="urn:microsoft.com/office/officeart/2005/8/layout/vList2"/>
    <dgm:cxn modelId="{63A64114-CDF7-46F4-AF83-630D7FD1E9B2}" type="presOf" srcId="{8B88855A-09B8-497F-B94E-1798A24A6BB3}" destId="{B2F35092-DC6C-498A-8375-BAB574BA30E4}" srcOrd="0" destOrd="0" presId="urn:microsoft.com/office/officeart/2005/8/layout/vList2"/>
    <dgm:cxn modelId="{AAAB319B-EE81-417D-A634-F2F42E2D94F1}" srcId="{2EBF50D9-6F45-4686-A296-8A2E4E44074C}" destId="{D912E9FF-57B3-4F57-94A6-1DD88797C71B}" srcOrd="0" destOrd="0" parTransId="{48F8D550-C3BA-44D9-8D64-DBEA26AB88A1}" sibTransId="{216E30A2-8F02-49B4-844C-08DEB9DF6435}"/>
    <dgm:cxn modelId="{1ECF751A-57A3-4571-90AA-80EAA8C30C79}" srcId="{2EBF50D9-6F45-4686-A296-8A2E4E44074C}" destId="{7DA9AA4F-A9B3-46B6-8AE4-F7F8F13D764F}" srcOrd="2" destOrd="0" parTransId="{CE34E8A0-4E5D-4A8B-B1FA-78CAE416D858}" sibTransId="{0309123D-B6E3-4EF6-8699-690B1AA83BC4}"/>
    <dgm:cxn modelId="{77BD19B1-CC84-4F32-B364-6C351970DCD0}" srcId="{7DA9AA4F-A9B3-46B6-8AE4-F7F8F13D764F}" destId="{A237DAF6-4197-4FC0-87B5-0496563F3EB9}" srcOrd="0" destOrd="0" parTransId="{CBAEA9D9-3DFA-4E60-873D-0C40320229FA}" sibTransId="{A2866300-0DB8-411E-BB2F-BAE892BCE741}"/>
    <dgm:cxn modelId="{15390A7C-DA13-4C39-B787-9B9865C6E53A}" type="presOf" srcId="{030612E5-CC7B-40A9-B8BC-5757334BAFCE}" destId="{77C69BAD-B424-44EB-ADA4-340632F743AF}" srcOrd="0" destOrd="0" presId="urn:microsoft.com/office/officeart/2005/8/layout/vList2"/>
    <dgm:cxn modelId="{A56749BD-90E8-4335-A26E-98486BCFAE64}" type="presOf" srcId="{AC36B7D0-95DD-4163-8367-155A23086E53}" destId="{13EACFE7-9DA3-4CA4-993E-74A164CDEC68}" srcOrd="0" destOrd="0" presId="urn:microsoft.com/office/officeart/2005/8/layout/vList2"/>
    <dgm:cxn modelId="{BFC1E86F-AE4D-4A03-9633-96ED8CCA2EB9}" srcId="{2EBF50D9-6F45-4686-A296-8A2E4E44074C}" destId="{030612E5-CC7B-40A9-B8BC-5757334BAFCE}" srcOrd="3" destOrd="0" parTransId="{543EB6BD-EB2F-4F55-B555-9965624E94C1}" sibTransId="{8DD71CBC-5E36-4A31-ADE9-D6AFD21A81D9}"/>
    <dgm:cxn modelId="{AADC1329-1746-4672-BF7F-2DE9DE58FE77}" srcId="{2EBF50D9-6F45-4686-A296-8A2E4E44074C}" destId="{AC36B7D0-95DD-4163-8367-155A23086E53}" srcOrd="4" destOrd="0" parTransId="{A461849D-CC70-4965-8EB4-7921A24C3C09}" sibTransId="{7C74B9D9-FC3A-434E-8D7C-7B50C85D8803}"/>
    <dgm:cxn modelId="{6A47C559-2B9F-4304-94B0-C8962DEC200F}" type="presParOf" srcId="{79677B46-BCBC-43FE-BFFE-F34D1A1E2819}" destId="{B63001E0-7D18-45C6-828A-3B6598CC62FF}" srcOrd="0" destOrd="0" presId="urn:microsoft.com/office/officeart/2005/8/layout/vList2"/>
    <dgm:cxn modelId="{1B1E4D7A-7C2F-429B-9993-A5978C262992}" type="presParOf" srcId="{79677B46-BCBC-43FE-BFFE-F34D1A1E2819}" destId="{D348DFCD-46ED-47A7-A07B-8CAFF91AD22E}" srcOrd="1" destOrd="0" presId="urn:microsoft.com/office/officeart/2005/8/layout/vList2"/>
    <dgm:cxn modelId="{7EEF90ED-877B-4925-BED8-E759F77CACB1}" type="presParOf" srcId="{79677B46-BCBC-43FE-BFFE-F34D1A1E2819}" destId="{B2F35092-DC6C-498A-8375-BAB574BA30E4}" srcOrd="2" destOrd="0" presId="urn:microsoft.com/office/officeart/2005/8/layout/vList2"/>
    <dgm:cxn modelId="{6FA5B5E0-9389-4E46-80E2-F7854B0583BA}" type="presParOf" srcId="{79677B46-BCBC-43FE-BFFE-F34D1A1E2819}" destId="{F0267A19-9C7E-4BA9-983E-65E77229C088}" srcOrd="3" destOrd="0" presId="urn:microsoft.com/office/officeart/2005/8/layout/vList2"/>
    <dgm:cxn modelId="{0D6DE1A5-305E-43DA-9B19-2F2DBAE335DD}" type="presParOf" srcId="{79677B46-BCBC-43FE-BFFE-F34D1A1E2819}" destId="{42328D44-2C57-4549-926A-85F72D93C986}" srcOrd="4" destOrd="0" presId="urn:microsoft.com/office/officeart/2005/8/layout/vList2"/>
    <dgm:cxn modelId="{FED19C0F-CDFA-43CB-A277-B45FE6D1AFDA}" type="presParOf" srcId="{79677B46-BCBC-43FE-BFFE-F34D1A1E2819}" destId="{8BFD2F49-357E-4411-B3F8-FAC302A0C6A5}" srcOrd="5" destOrd="0" presId="urn:microsoft.com/office/officeart/2005/8/layout/vList2"/>
    <dgm:cxn modelId="{0DA4490F-95FC-48C7-A6C8-6DA19F53407E}" type="presParOf" srcId="{79677B46-BCBC-43FE-BFFE-F34D1A1E2819}" destId="{77C69BAD-B424-44EB-ADA4-340632F743AF}" srcOrd="6" destOrd="0" presId="urn:microsoft.com/office/officeart/2005/8/layout/vList2"/>
    <dgm:cxn modelId="{83CB2036-871B-493E-94B6-65236656BF71}" type="presParOf" srcId="{79677B46-BCBC-43FE-BFFE-F34D1A1E2819}" destId="{74BB4201-EB33-47B9-9655-D0235E48AC5F}" srcOrd="7" destOrd="0" presId="urn:microsoft.com/office/officeart/2005/8/layout/vList2"/>
    <dgm:cxn modelId="{DEEEBB28-0EBC-4182-895C-57F6685CC3F4}" type="presParOf" srcId="{79677B46-BCBC-43FE-BFFE-F34D1A1E2819}" destId="{13EACFE7-9DA3-4CA4-993E-74A164CDEC68}" srcOrd="8" destOrd="0" presId="urn:microsoft.com/office/officeart/2005/8/layout/vList2"/>
    <dgm:cxn modelId="{7D02FB76-688C-49BF-A3C2-34BFBE70A96A}" type="presParOf" srcId="{79677B46-BCBC-43FE-BFFE-F34D1A1E2819}" destId="{EF331225-092F-4B5F-B94F-7DF534DD740D}" srcOrd="9" destOrd="0" presId="urn:microsoft.com/office/officeart/2005/8/layout/vList2"/>
    <dgm:cxn modelId="{5E981B8B-C814-440F-AD1D-0284DB7108DC}" type="presParOf" srcId="{79677B46-BCBC-43FE-BFFE-F34D1A1E2819}" destId="{951DDAAA-C5C9-47CE-979F-0290B1EEEC28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C832946-2AD5-4BFC-862F-77EFD7425AF2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2F70888-53F0-4B69-AA45-D28A2D60F9FA}">
      <dgm:prSet phldrT="[Текст]" custT="1"/>
      <dgm:spPr/>
      <dgm:t>
        <a:bodyPr/>
        <a:lstStyle/>
        <a:p>
          <a:r>
            <a:rPr lang="ru-RU" sz="1800" dirty="0" smtClean="0"/>
            <a:t>вузы готовят кадры по устаревшим специальностям, остается разрыв между  требованиями работодателей и содержанием образования; </a:t>
          </a:r>
          <a:endParaRPr lang="ru-RU" sz="1800" dirty="0"/>
        </a:p>
      </dgm:t>
    </dgm:pt>
    <dgm:pt modelId="{C370AEC2-DB70-43F0-91D5-B9376ABEE45E}" type="parTrans" cxnId="{AFF18594-FEC6-48F5-85FA-A38DE0E397EC}">
      <dgm:prSet/>
      <dgm:spPr/>
      <dgm:t>
        <a:bodyPr/>
        <a:lstStyle/>
        <a:p>
          <a:endParaRPr lang="ru-RU"/>
        </a:p>
      </dgm:t>
    </dgm:pt>
    <dgm:pt modelId="{068775D0-40DA-4212-8BF6-7076E64BC761}" type="sibTrans" cxnId="{AFF18594-FEC6-48F5-85FA-A38DE0E397EC}">
      <dgm:prSet/>
      <dgm:spPr/>
      <dgm:t>
        <a:bodyPr/>
        <a:lstStyle/>
        <a:p>
          <a:endParaRPr lang="ru-RU"/>
        </a:p>
      </dgm:t>
    </dgm:pt>
    <dgm:pt modelId="{E5717037-8AD5-4F24-9854-75F42912AD20}">
      <dgm:prSet custT="1"/>
      <dgm:spPr/>
      <dgm:t>
        <a:bodyPr/>
        <a:lstStyle/>
        <a:p>
          <a:r>
            <a:rPr lang="ru-RU" sz="1800" dirty="0" smtClean="0"/>
            <a:t>коммерциализация высшего образования (в том числе повышение стоимости обучения); </a:t>
          </a:r>
        </a:p>
      </dgm:t>
    </dgm:pt>
    <dgm:pt modelId="{1FC73214-6538-44E2-8F17-A61AAAE83CC4}" type="parTrans" cxnId="{52A03A51-F15C-4A9D-A9D0-5177AB8880F0}">
      <dgm:prSet/>
      <dgm:spPr/>
      <dgm:t>
        <a:bodyPr/>
        <a:lstStyle/>
        <a:p>
          <a:endParaRPr lang="ru-RU"/>
        </a:p>
      </dgm:t>
    </dgm:pt>
    <dgm:pt modelId="{A4BDD3C5-4CC7-4AC0-B434-5EC463DF37B8}" type="sibTrans" cxnId="{52A03A51-F15C-4A9D-A9D0-5177AB8880F0}">
      <dgm:prSet/>
      <dgm:spPr/>
      <dgm:t>
        <a:bodyPr/>
        <a:lstStyle/>
        <a:p>
          <a:endParaRPr lang="ru-RU"/>
        </a:p>
      </dgm:t>
    </dgm:pt>
    <dgm:pt modelId="{C586ECEA-471E-4704-BD43-34E5D6A162A0}">
      <dgm:prSet custT="1"/>
      <dgm:spPr/>
      <dgm:t>
        <a:bodyPr/>
        <a:lstStyle/>
        <a:p>
          <a:r>
            <a:rPr lang="ru-RU" sz="1800" dirty="0" smtClean="0"/>
            <a:t>устаревшая материально-техническая база вузов не соответствует информационным технологиям;</a:t>
          </a:r>
        </a:p>
      </dgm:t>
    </dgm:pt>
    <dgm:pt modelId="{A04F2905-B0CF-4F67-B862-947AD5C91AE1}" type="parTrans" cxnId="{60009FF2-72AE-4CCC-B95C-CE8FC505EBE0}">
      <dgm:prSet/>
      <dgm:spPr/>
      <dgm:t>
        <a:bodyPr/>
        <a:lstStyle/>
        <a:p>
          <a:endParaRPr lang="ru-RU"/>
        </a:p>
      </dgm:t>
    </dgm:pt>
    <dgm:pt modelId="{AB0B429E-B13F-4B32-B28E-CC59305279F0}" type="sibTrans" cxnId="{60009FF2-72AE-4CCC-B95C-CE8FC505EBE0}">
      <dgm:prSet/>
      <dgm:spPr/>
      <dgm:t>
        <a:bodyPr/>
        <a:lstStyle/>
        <a:p>
          <a:endParaRPr lang="ru-RU"/>
        </a:p>
      </dgm:t>
    </dgm:pt>
    <dgm:pt modelId="{06C772EC-7BB5-459A-BBDE-40FF81BD17FF}">
      <dgm:prSet custT="1"/>
      <dgm:spPr/>
      <dgm:t>
        <a:bodyPr/>
        <a:lstStyle/>
        <a:p>
          <a:r>
            <a:rPr lang="ru-RU" sz="1800" dirty="0" smtClean="0"/>
            <a:t>произошла замена ценности образования ценностью диплома о высшем образовании; </a:t>
          </a:r>
        </a:p>
      </dgm:t>
    </dgm:pt>
    <dgm:pt modelId="{50E5F878-E059-486E-B349-4F6A3A8E5D74}" type="parTrans" cxnId="{DE17EAED-B2CD-47A4-8724-4956F204F277}">
      <dgm:prSet/>
      <dgm:spPr/>
      <dgm:t>
        <a:bodyPr/>
        <a:lstStyle/>
        <a:p>
          <a:endParaRPr lang="ru-RU"/>
        </a:p>
      </dgm:t>
    </dgm:pt>
    <dgm:pt modelId="{ACCF40AE-1EA1-458F-A472-215534FB839D}" type="sibTrans" cxnId="{DE17EAED-B2CD-47A4-8724-4956F204F277}">
      <dgm:prSet/>
      <dgm:spPr/>
      <dgm:t>
        <a:bodyPr/>
        <a:lstStyle/>
        <a:p>
          <a:endParaRPr lang="ru-RU"/>
        </a:p>
      </dgm:t>
    </dgm:pt>
    <dgm:pt modelId="{BE3A6E9C-1561-4416-B7A3-33BBF86FB16A}">
      <dgm:prSet custT="1"/>
      <dgm:spPr/>
      <dgm:t>
        <a:bodyPr/>
        <a:lstStyle/>
        <a:p>
          <a:r>
            <a:rPr lang="ru-RU" sz="1800" dirty="0" smtClean="0"/>
            <a:t>снизился интеллектуальный потенциал молодежи, у студентов исчезли установки на труд, научную деятельность, общественно-политическую активность. </a:t>
          </a:r>
          <a:endParaRPr lang="ru-RU" sz="1800" dirty="0"/>
        </a:p>
      </dgm:t>
    </dgm:pt>
    <dgm:pt modelId="{44156EDE-749F-40F3-B0A5-A107925DEF35}" type="parTrans" cxnId="{54472F4D-88FE-4A88-9B94-10740BDB6204}">
      <dgm:prSet/>
      <dgm:spPr/>
      <dgm:t>
        <a:bodyPr/>
        <a:lstStyle/>
        <a:p>
          <a:endParaRPr lang="ru-RU"/>
        </a:p>
      </dgm:t>
    </dgm:pt>
    <dgm:pt modelId="{2BEBDBFC-2D21-4B05-BEA5-3A29D40FCD6A}" type="sibTrans" cxnId="{54472F4D-88FE-4A88-9B94-10740BDB6204}">
      <dgm:prSet/>
      <dgm:spPr/>
      <dgm:t>
        <a:bodyPr/>
        <a:lstStyle/>
        <a:p>
          <a:endParaRPr lang="ru-RU"/>
        </a:p>
      </dgm:t>
    </dgm:pt>
    <dgm:pt modelId="{E370C2EB-7A0C-42A0-96FD-A9A74EE1A57E}">
      <dgm:prSet custT="1"/>
      <dgm:spPr/>
      <dgm:t>
        <a:bodyPr/>
        <a:lstStyle/>
        <a:p>
          <a:r>
            <a:rPr lang="ru-RU" sz="1800" dirty="0" smtClean="0"/>
            <a:t>снижение качества ППС (вымывание профессионалов, старение и т.д.); </a:t>
          </a:r>
        </a:p>
      </dgm:t>
    </dgm:pt>
    <dgm:pt modelId="{822F23B9-93F3-47AF-ADAC-8D3C588773AF}" type="parTrans" cxnId="{D4C2C021-10B8-4712-BD25-C47814E166E4}">
      <dgm:prSet/>
      <dgm:spPr/>
      <dgm:t>
        <a:bodyPr/>
        <a:lstStyle/>
        <a:p>
          <a:endParaRPr lang="ru-RU"/>
        </a:p>
      </dgm:t>
    </dgm:pt>
    <dgm:pt modelId="{B153CC80-5044-4D39-8188-062BF231CC38}" type="sibTrans" cxnId="{D4C2C021-10B8-4712-BD25-C47814E166E4}">
      <dgm:prSet/>
      <dgm:spPr/>
      <dgm:t>
        <a:bodyPr/>
        <a:lstStyle/>
        <a:p>
          <a:endParaRPr lang="ru-RU"/>
        </a:p>
      </dgm:t>
    </dgm:pt>
    <dgm:pt modelId="{B6634ED9-7A33-4612-9B4C-56A0F9C1D2C5}" type="pres">
      <dgm:prSet presAssocID="{8C832946-2AD5-4BFC-862F-77EFD7425A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476ACF-514F-4E3F-9328-4064F10129E6}" type="pres">
      <dgm:prSet presAssocID="{42F70888-53F0-4B69-AA45-D28A2D60F9FA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84027B-8CA0-4DCE-94BA-E9F9FEA7AEAF}" type="pres">
      <dgm:prSet presAssocID="{068775D0-40DA-4212-8BF6-7076E64BC761}" presName="spacer" presStyleCnt="0"/>
      <dgm:spPr/>
    </dgm:pt>
    <dgm:pt modelId="{3A8D17EB-5826-4A69-AF7B-407EF51603E3}" type="pres">
      <dgm:prSet presAssocID="{E5717037-8AD5-4F24-9854-75F42912AD20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3BABE5-B073-4B7A-8E08-661A4B5B3584}" type="pres">
      <dgm:prSet presAssocID="{A4BDD3C5-4CC7-4AC0-B434-5EC463DF37B8}" presName="spacer" presStyleCnt="0"/>
      <dgm:spPr/>
    </dgm:pt>
    <dgm:pt modelId="{98F2A162-78D3-422D-903C-50D9A9413F7F}" type="pres">
      <dgm:prSet presAssocID="{C586ECEA-471E-4704-BD43-34E5D6A162A0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57076-1789-46A5-AC44-FC2B7F28208B}" type="pres">
      <dgm:prSet presAssocID="{AB0B429E-B13F-4B32-B28E-CC59305279F0}" presName="spacer" presStyleCnt="0"/>
      <dgm:spPr/>
    </dgm:pt>
    <dgm:pt modelId="{8DA4D16D-D431-4C32-884A-C8BD2C624B8E}" type="pres">
      <dgm:prSet presAssocID="{E370C2EB-7A0C-42A0-96FD-A9A74EE1A57E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69C59C-6A54-466A-94BB-635DFF26FCD9}" type="pres">
      <dgm:prSet presAssocID="{B153CC80-5044-4D39-8188-062BF231CC38}" presName="spacer" presStyleCnt="0"/>
      <dgm:spPr/>
    </dgm:pt>
    <dgm:pt modelId="{0856E533-364F-40AD-80DE-49588EE95A9F}" type="pres">
      <dgm:prSet presAssocID="{06C772EC-7BB5-459A-BBDE-40FF81BD17F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BD0AB9-304E-417B-B51E-CF47E1735994}" type="pres">
      <dgm:prSet presAssocID="{ACCF40AE-1EA1-458F-A472-215534FB839D}" presName="spacer" presStyleCnt="0"/>
      <dgm:spPr/>
    </dgm:pt>
    <dgm:pt modelId="{59C833F4-42B0-41F4-A62E-BF919E81F2F7}" type="pres">
      <dgm:prSet presAssocID="{BE3A6E9C-1561-4416-B7A3-33BBF86FB16A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855815-4743-4515-AAD8-1EDE57F31E80}" type="presOf" srcId="{E5717037-8AD5-4F24-9854-75F42912AD20}" destId="{3A8D17EB-5826-4A69-AF7B-407EF51603E3}" srcOrd="0" destOrd="0" presId="urn:microsoft.com/office/officeart/2005/8/layout/vList2"/>
    <dgm:cxn modelId="{CEEF4936-3131-43FB-81D6-D36BC4EED1A9}" type="presOf" srcId="{E370C2EB-7A0C-42A0-96FD-A9A74EE1A57E}" destId="{8DA4D16D-D431-4C32-884A-C8BD2C624B8E}" srcOrd="0" destOrd="0" presId="urn:microsoft.com/office/officeart/2005/8/layout/vList2"/>
    <dgm:cxn modelId="{D4C2C021-10B8-4712-BD25-C47814E166E4}" srcId="{8C832946-2AD5-4BFC-862F-77EFD7425AF2}" destId="{E370C2EB-7A0C-42A0-96FD-A9A74EE1A57E}" srcOrd="3" destOrd="0" parTransId="{822F23B9-93F3-47AF-ADAC-8D3C588773AF}" sibTransId="{B153CC80-5044-4D39-8188-062BF231CC38}"/>
    <dgm:cxn modelId="{811B9052-C5AE-4D25-BF4A-29B9550F32A0}" type="presOf" srcId="{42F70888-53F0-4B69-AA45-D28A2D60F9FA}" destId="{09476ACF-514F-4E3F-9328-4064F10129E6}" srcOrd="0" destOrd="0" presId="urn:microsoft.com/office/officeart/2005/8/layout/vList2"/>
    <dgm:cxn modelId="{6F0F1B0F-B915-4E46-84D9-4430E816ADEF}" type="presOf" srcId="{8C832946-2AD5-4BFC-862F-77EFD7425AF2}" destId="{B6634ED9-7A33-4612-9B4C-56A0F9C1D2C5}" srcOrd="0" destOrd="0" presId="urn:microsoft.com/office/officeart/2005/8/layout/vList2"/>
    <dgm:cxn modelId="{DE17EAED-B2CD-47A4-8724-4956F204F277}" srcId="{8C832946-2AD5-4BFC-862F-77EFD7425AF2}" destId="{06C772EC-7BB5-459A-BBDE-40FF81BD17FF}" srcOrd="4" destOrd="0" parTransId="{50E5F878-E059-486E-B349-4F6A3A8E5D74}" sibTransId="{ACCF40AE-1EA1-458F-A472-215534FB839D}"/>
    <dgm:cxn modelId="{AFF18594-FEC6-48F5-85FA-A38DE0E397EC}" srcId="{8C832946-2AD5-4BFC-862F-77EFD7425AF2}" destId="{42F70888-53F0-4B69-AA45-D28A2D60F9FA}" srcOrd="0" destOrd="0" parTransId="{C370AEC2-DB70-43F0-91D5-B9376ABEE45E}" sibTransId="{068775D0-40DA-4212-8BF6-7076E64BC761}"/>
    <dgm:cxn modelId="{C070520F-EF7B-49D6-9348-8433B6ED48C5}" type="presOf" srcId="{06C772EC-7BB5-459A-BBDE-40FF81BD17FF}" destId="{0856E533-364F-40AD-80DE-49588EE95A9F}" srcOrd="0" destOrd="0" presId="urn:microsoft.com/office/officeart/2005/8/layout/vList2"/>
    <dgm:cxn modelId="{9D95B84A-F56B-4780-82A8-794D9623FCD0}" type="presOf" srcId="{BE3A6E9C-1561-4416-B7A3-33BBF86FB16A}" destId="{59C833F4-42B0-41F4-A62E-BF919E81F2F7}" srcOrd="0" destOrd="0" presId="urn:microsoft.com/office/officeart/2005/8/layout/vList2"/>
    <dgm:cxn modelId="{54472F4D-88FE-4A88-9B94-10740BDB6204}" srcId="{8C832946-2AD5-4BFC-862F-77EFD7425AF2}" destId="{BE3A6E9C-1561-4416-B7A3-33BBF86FB16A}" srcOrd="5" destOrd="0" parTransId="{44156EDE-749F-40F3-B0A5-A107925DEF35}" sibTransId="{2BEBDBFC-2D21-4B05-BEA5-3A29D40FCD6A}"/>
    <dgm:cxn modelId="{60009FF2-72AE-4CCC-B95C-CE8FC505EBE0}" srcId="{8C832946-2AD5-4BFC-862F-77EFD7425AF2}" destId="{C586ECEA-471E-4704-BD43-34E5D6A162A0}" srcOrd="2" destOrd="0" parTransId="{A04F2905-B0CF-4F67-B862-947AD5C91AE1}" sibTransId="{AB0B429E-B13F-4B32-B28E-CC59305279F0}"/>
    <dgm:cxn modelId="{0B5A04A8-AF0C-4102-A5C0-1F544B4907B5}" type="presOf" srcId="{C586ECEA-471E-4704-BD43-34E5D6A162A0}" destId="{98F2A162-78D3-422D-903C-50D9A9413F7F}" srcOrd="0" destOrd="0" presId="urn:microsoft.com/office/officeart/2005/8/layout/vList2"/>
    <dgm:cxn modelId="{52A03A51-F15C-4A9D-A9D0-5177AB8880F0}" srcId="{8C832946-2AD5-4BFC-862F-77EFD7425AF2}" destId="{E5717037-8AD5-4F24-9854-75F42912AD20}" srcOrd="1" destOrd="0" parTransId="{1FC73214-6538-44E2-8F17-A61AAAE83CC4}" sibTransId="{A4BDD3C5-4CC7-4AC0-B434-5EC463DF37B8}"/>
    <dgm:cxn modelId="{21FE0E91-388A-4C9D-9EA6-EA13300109E7}" type="presParOf" srcId="{B6634ED9-7A33-4612-9B4C-56A0F9C1D2C5}" destId="{09476ACF-514F-4E3F-9328-4064F10129E6}" srcOrd="0" destOrd="0" presId="urn:microsoft.com/office/officeart/2005/8/layout/vList2"/>
    <dgm:cxn modelId="{34274761-3C6E-4B57-A70B-98E2D661FFF2}" type="presParOf" srcId="{B6634ED9-7A33-4612-9B4C-56A0F9C1D2C5}" destId="{5484027B-8CA0-4DCE-94BA-E9F9FEA7AEAF}" srcOrd="1" destOrd="0" presId="urn:microsoft.com/office/officeart/2005/8/layout/vList2"/>
    <dgm:cxn modelId="{46FE2156-8FD5-4519-B21A-C7A676E87B58}" type="presParOf" srcId="{B6634ED9-7A33-4612-9B4C-56A0F9C1D2C5}" destId="{3A8D17EB-5826-4A69-AF7B-407EF51603E3}" srcOrd="2" destOrd="0" presId="urn:microsoft.com/office/officeart/2005/8/layout/vList2"/>
    <dgm:cxn modelId="{68548DA1-FB29-4891-8ABD-DCD732DDDCAD}" type="presParOf" srcId="{B6634ED9-7A33-4612-9B4C-56A0F9C1D2C5}" destId="{2E3BABE5-B073-4B7A-8E08-661A4B5B3584}" srcOrd="3" destOrd="0" presId="urn:microsoft.com/office/officeart/2005/8/layout/vList2"/>
    <dgm:cxn modelId="{66CC4B9D-6472-484F-BD3D-6E95B4EF81BE}" type="presParOf" srcId="{B6634ED9-7A33-4612-9B4C-56A0F9C1D2C5}" destId="{98F2A162-78D3-422D-903C-50D9A9413F7F}" srcOrd="4" destOrd="0" presId="urn:microsoft.com/office/officeart/2005/8/layout/vList2"/>
    <dgm:cxn modelId="{FF2D8D6A-DDE5-41C6-8FE1-042E044215C1}" type="presParOf" srcId="{B6634ED9-7A33-4612-9B4C-56A0F9C1D2C5}" destId="{18257076-1789-46A5-AC44-FC2B7F28208B}" srcOrd="5" destOrd="0" presId="urn:microsoft.com/office/officeart/2005/8/layout/vList2"/>
    <dgm:cxn modelId="{1F07E2CD-24B3-491A-9E0C-8E983A7C1E7B}" type="presParOf" srcId="{B6634ED9-7A33-4612-9B4C-56A0F9C1D2C5}" destId="{8DA4D16D-D431-4C32-884A-C8BD2C624B8E}" srcOrd="6" destOrd="0" presId="urn:microsoft.com/office/officeart/2005/8/layout/vList2"/>
    <dgm:cxn modelId="{4297C8DC-9F8D-4E77-8CD2-51438D3FAAD6}" type="presParOf" srcId="{B6634ED9-7A33-4612-9B4C-56A0F9C1D2C5}" destId="{B969C59C-6A54-466A-94BB-635DFF26FCD9}" srcOrd="7" destOrd="0" presId="urn:microsoft.com/office/officeart/2005/8/layout/vList2"/>
    <dgm:cxn modelId="{25DDE376-84C4-48B2-94A9-07BD722DCA21}" type="presParOf" srcId="{B6634ED9-7A33-4612-9B4C-56A0F9C1D2C5}" destId="{0856E533-364F-40AD-80DE-49588EE95A9F}" srcOrd="8" destOrd="0" presId="urn:microsoft.com/office/officeart/2005/8/layout/vList2"/>
    <dgm:cxn modelId="{46FEAE24-74FC-40AD-9390-A63758F104A6}" type="presParOf" srcId="{B6634ED9-7A33-4612-9B4C-56A0F9C1D2C5}" destId="{40BD0AB9-304E-417B-B51E-CF47E1735994}" srcOrd="9" destOrd="0" presId="urn:microsoft.com/office/officeart/2005/8/layout/vList2"/>
    <dgm:cxn modelId="{A2691A3A-26CB-4EEB-AC64-EDD8CB7B7790}" type="presParOf" srcId="{B6634ED9-7A33-4612-9B4C-56A0F9C1D2C5}" destId="{59C833F4-42B0-41F4-A62E-BF919E81F2F7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2E74DA7-B6E9-4D11-898E-BC0C6C820796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E9475F86-ECFA-4272-B939-7772C11410CE}">
      <dgm:prSet phldrT="[Текст]"/>
      <dgm:spPr/>
      <dgm:t>
        <a:bodyPr/>
        <a:lstStyle/>
        <a:p>
          <a:r>
            <a:rPr lang="ru-RU" dirty="0" smtClean="0"/>
            <a:t>Количество в  2013г. -  2703 (сократилось на 9%) , из них  </a:t>
          </a:r>
          <a:endParaRPr lang="ru-RU" dirty="0"/>
        </a:p>
      </dgm:t>
    </dgm:pt>
    <dgm:pt modelId="{93F78BB8-6BF6-4ABB-A3ED-78EB7AA982DE}" type="parTrans" cxnId="{3A94D1A6-3833-4F10-8229-6A65C8265A2C}">
      <dgm:prSet/>
      <dgm:spPr/>
      <dgm:t>
        <a:bodyPr/>
        <a:lstStyle/>
        <a:p>
          <a:endParaRPr lang="ru-RU"/>
        </a:p>
      </dgm:t>
    </dgm:pt>
    <dgm:pt modelId="{CA81FAAC-46FA-45FD-B054-3025EB044C48}" type="sibTrans" cxnId="{3A94D1A6-3833-4F10-8229-6A65C8265A2C}">
      <dgm:prSet/>
      <dgm:spPr/>
      <dgm:t>
        <a:bodyPr/>
        <a:lstStyle/>
        <a:p>
          <a:endParaRPr lang="ru-RU"/>
        </a:p>
      </dgm:t>
    </dgm:pt>
    <dgm:pt modelId="{3740A269-7F19-4561-9138-E51EC07B42B2}">
      <dgm:prSet custT="1"/>
      <dgm:spPr/>
      <dgm:t>
        <a:bodyPr/>
        <a:lstStyle/>
        <a:p>
          <a:r>
            <a:rPr lang="ru-RU" sz="2000" dirty="0" smtClean="0"/>
            <a:t>государственных и муниципальных  - 2488  </a:t>
          </a:r>
        </a:p>
      </dgm:t>
    </dgm:pt>
    <dgm:pt modelId="{0E60E211-0D58-4D7C-A27E-E699686818A1}" type="parTrans" cxnId="{D64D7A4B-CDE6-4ABB-A5B5-85EC92B3C27C}">
      <dgm:prSet/>
      <dgm:spPr/>
      <dgm:t>
        <a:bodyPr/>
        <a:lstStyle/>
        <a:p>
          <a:endParaRPr lang="ru-RU"/>
        </a:p>
      </dgm:t>
    </dgm:pt>
    <dgm:pt modelId="{47C129F0-9D46-433A-9E8E-E3C04A6D89BA}" type="sibTrans" cxnId="{D64D7A4B-CDE6-4ABB-A5B5-85EC92B3C27C}">
      <dgm:prSet/>
      <dgm:spPr/>
      <dgm:t>
        <a:bodyPr/>
        <a:lstStyle/>
        <a:p>
          <a:endParaRPr lang="ru-RU"/>
        </a:p>
      </dgm:t>
    </dgm:pt>
    <dgm:pt modelId="{83F7D336-9894-40B7-B3CD-13281CFF8993}">
      <dgm:prSet custT="1"/>
      <dgm:spPr/>
      <dgm:t>
        <a:bodyPr/>
        <a:lstStyle/>
        <a:p>
          <a:r>
            <a:rPr lang="ru-RU" sz="2000" dirty="0" smtClean="0"/>
            <a:t>частных - 215 единиц.</a:t>
          </a:r>
        </a:p>
      </dgm:t>
    </dgm:pt>
    <dgm:pt modelId="{AA70163F-DCD7-45B8-992F-6C7052D6D946}" type="parTrans" cxnId="{C65173D5-4E75-44F8-98EB-EA6A45665BB8}">
      <dgm:prSet/>
      <dgm:spPr/>
      <dgm:t>
        <a:bodyPr/>
        <a:lstStyle/>
        <a:p>
          <a:endParaRPr lang="ru-RU"/>
        </a:p>
      </dgm:t>
    </dgm:pt>
    <dgm:pt modelId="{D0E1C185-65E0-41F0-BC8D-C1C607324139}" type="sibTrans" cxnId="{C65173D5-4E75-44F8-98EB-EA6A45665BB8}">
      <dgm:prSet/>
      <dgm:spPr/>
      <dgm:t>
        <a:bodyPr/>
        <a:lstStyle/>
        <a:p>
          <a:endParaRPr lang="ru-RU"/>
        </a:p>
      </dgm:t>
    </dgm:pt>
    <dgm:pt modelId="{662C6032-0F4B-415A-9641-CC3A0EA36929}">
      <dgm:prSet/>
      <dgm:spPr/>
      <dgm:t>
        <a:bodyPr/>
        <a:lstStyle/>
        <a:p>
          <a:r>
            <a:rPr lang="ru-RU" dirty="0" smtClean="0"/>
            <a:t>В 2013г. (по сравнению с 2012г.) на 3,1% увеличилась доля принятых на обучение. </a:t>
          </a:r>
        </a:p>
      </dgm:t>
    </dgm:pt>
    <dgm:pt modelId="{D9879739-354D-4F92-8D3E-ACFE666B9B9B}" type="parTrans" cxnId="{46D9D204-EAF6-4220-921E-97791371A312}">
      <dgm:prSet/>
      <dgm:spPr/>
      <dgm:t>
        <a:bodyPr/>
        <a:lstStyle/>
        <a:p>
          <a:endParaRPr lang="ru-RU"/>
        </a:p>
      </dgm:t>
    </dgm:pt>
    <dgm:pt modelId="{2CC83991-510A-455B-9F28-A5FFD78D22CD}" type="sibTrans" cxnId="{46D9D204-EAF6-4220-921E-97791371A312}">
      <dgm:prSet/>
      <dgm:spPr/>
      <dgm:t>
        <a:bodyPr/>
        <a:lstStyle/>
        <a:p>
          <a:endParaRPr lang="ru-RU"/>
        </a:p>
      </dgm:t>
    </dgm:pt>
    <dgm:pt modelId="{F98AA2C1-F0AA-48B0-851D-3B7AE4C5F7FA}">
      <dgm:prSet/>
      <dgm:spPr/>
      <dgm:t>
        <a:bodyPr/>
        <a:lstStyle/>
        <a:p>
          <a:r>
            <a:rPr lang="ru-RU" smtClean="0"/>
            <a:t>Прием в частные профессиональные образовательные организации в 2013г. вырос на 31,1%; </a:t>
          </a:r>
          <a:endParaRPr lang="ru-RU" dirty="0" smtClean="0"/>
        </a:p>
      </dgm:t>
    </dgm:pt>
    <dgm:pt modelId="{5106F410-77E8-4B2B-B2B6-607317083E6A}" type="parTrans" cxnId="{92B83E06-2664-4353-BFE6-433457243C4F}">
      <dgm:prSet/>
      <dgm:spPr/>
      <dgm:t>
        <a:bodyPr/>
        <a:lstStyle/>
        <a:p>
          <a:endParaRPr lang="ru-RU"/>
        </a:p>
      </dgm:t>
    </dgm:pt>
    <dgm:pt modelId="{9EAF7DC5-BC94-423C-9A5B-C98BFAB4936E}" type="sibTrans" cxnId="{92B83E06-2664-4353-BFE6-433457243C4F}">
      <dgm:prSet/>
      <dgm:spPr/>
      <dgm:t>
        <a:bodyPr/>
        <a:lstStyle/>
        <a:p>
          <a:endParaRPr lang="ru-RU"/>
        </a:p>
      </dgm:t>
    </dgm:pt>
    <dgm:pt modelId="{92A778AC-EB8B-4036-ABEC-65F90D00B53F}">
      <dgm:prSet/>
      <dgm:spPr/>
      <dgm:t>
        <a:bodyPr/>
        <a:lstStyle/>
        <a:p>
          <a:r>
            <a:rPr lang="ru-RU" dirty="0" smtClean="0"/>
            <a:t>при этом программы подготовки специалистов среднего звена реализует ряд частных образовательных организаций высшего образования, в 2013г. число таких организаций составляло 112 единиц.</a:t>
          </a:r>
        </a:p>
      </dgm:t>
    </dgm:pt>
    <dgm:pt modelId="{8AE6B762-9640-4491-BDC2-44C7D44B83CE}" type="parTrans" cxnId="{F4FB4C1B-8ECF-4270-8DF1-DDF699D451AD}">
      <dgm:prSet/>
      <dgm:spPr/>
      <dgm:t>
        <a:bodyPr/>
        <a:lstStyle/>
        <a:p>
          <a:endParaRPr lang="ru-RU"/>
        </a:p>
      </dgm:t>
    </dgm:pt>
    <dgm:pt modelId="{6920C815-1C9D-42CC-904F-482C367C68BF}" type="sibTrans" cxnId="{F4FB4C1B-8ECF-4270-8DF1-DDF699D451AD}">
      <dgm:prSet/>
      <dgm:spPr/>
      <dgm:t>
        <a:bodyPr/>
        <a:lstStyle/>
        <a:p>
          <a:endParaRPr lang="ru-RU"/>
        </a:p>
      </dgm:t>
    </dgm:pt>
    <dgm:pt modelId="{1F78CF58-7117-4F39-B45B-24C16CE5EA96}" type="pres">
      <dgm:prSet presAssocID="{D2E74DA7-B6E9-4D11-898E-BC0C6C82079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E16005-4068-4BB6-B332-A6CECCE2B775}" type="pres">
      <dgm:prSet presAssocID="{E9475F86-ECFA-4272-B939-7772C11410C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0C9191-804E-409E-A0B4-DA5D31E5BDF0}" type="pres">
      <dgm:prSet presAssocID="{E9475F86-ECFA-4272-B939-7772C11410C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83B265-D254-49B5-8531-CDA49DE01C6A}" type="pres">
      <dgm:prSet presAssocID="{662C6032-0F4B-415A-9641-CC3A0EA3692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51A42E-CC7E-4145-A54A-1B7066E713B0}" type="pres">
      <dgm:prSet presAssocID="{2CC83991-510A-455B-9F28-A5FFD78D22CD}" presName="spacer" presStyleCnt="0"/>
      <dgm:spPr/>
    </dgm:pt>
    <dgm:pt modelId="{C6891B57-32E0-4A93-95FE-3424EBF443E7}" type="pres">
      <dgm:prSet presAssocID="{F98AA2C1-F0AA-48B0-851D-3B7AE4C5F7F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87E31A-C068-4A6E-98DC-BCA9BBDA686D}" type="pres">
      <dgm:prSet presAssocID="{9EAF7DC5-BC94-423C-9A5B-C98BFAB4936E}" presName="spacer" presStyleCnt="0"/>
      <dgm:spPr/>
    </dgm:pt>
    <dgm:pt modelId="{AF736364-EBF5-42B0-B359-87B3C51C8D7C}" type="pres">
      <dgm:prSet presAssocID="{92A778AC-EB8B-4036-ABEC-65F90D00B53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10515F-0B65-40BA-BA4A-691DA8540FD0}" type="presOf" srcId="{D2E74DA7-B6E9-4D11-898E-BC0C6C820796}" destId="{1F78CF58-7117-4F39-B45B-24C16CE5EA96}" srcOrd="0" destOrd="0" presId="urn:microsoft.com/office/officeart/2005/8/layout/vList2"/>
    <dgm:cxn modelId="{B2FE9E37-D40A-4C31-B779-BC795F6ABE35}" type="presOf" srcId="{3740A269-7F19-4561-9138-E51EC07B42B2}" destId="{380C9191-804E-409E-A0B4-DA5D31E5BDF0}" srcOrd="0" destOrd="0" presId="urn:microsoft.com/office/officeart/2005/8/layout/vList2"/>
    <dgm:cxn modelId="{BC61B37C-5E31-4C47-8E7A-E0CD4D2696D0}" type="presOf" srcId="{662C6032-0F4B-415A-9641-CC3A0EA36929}" destId="{1B83B265-D254-49B5-8531-CDA49DE01C6A}" srcOrd="0" destOrd="0" presId="urn:microsoft.com/office/officeart/2005/8/layout/vList2"/>
    <dgm:cxn modelId="{C65173D5-4E75-44F8-98EB-EA6A45665BB8}" srcId="{E9475F86-ECFA-4272-B939-7772C11410CE}" destId="{83F7D336-9894-40B7-B3CD-13281CFF8993}" srcOrd="1" destOrd="0" parTransId="{AA70163F-DCD7-45B8-992F-6C7052D6D946}" sibTransId="{D0E1C185-65E0-41F0-BC8D-C1C607324139}"/>
    <dgm:cxn modelId="{9A5C314C-DE9C-42C8-B2FD-3D4FFC2A7658}" type="presOf" srcId="{E9475F86-ECFA-4272-B939-7772C11410CE}" destId="{CEE16005-4068-4BB6-B332-A6CECCE2B775}" srcOrd="0" destOrd="0" presId="urn:microsoft.com/office/officeart/2005/8/layout/vList2"/>
    <dgm:cxn modelId="{7FD6F863-E465-47E7-910C-5F8D8C09D4EE}" type="presOf" srcId="{92A778AC-EB8B-4036-ABEC-65F90D00B53F}" destId="{AF736364-EBF5-42B0-B359-87B3C51C8D7C}" srcOrd="0" destOrd="0" presId="urn:microsoft.com/office/officeart/2005/8/layout/vList2"/>
    <dgm:cxn modelId="{3A94D1A6-3833-4F10-8229-6A65C8265A2C}" srcId="{D2E74DA7-B6E9-4D11-898E-BC0C6C820796}" destId="{E9475F86-ECFA-4272-B939-7772C11410CE}" srcOrd="0" destOrd="0" parTransId="{93F78BB8-6BF6-4ABB-A3ED-78EB7AA982DE}" sibTransId="{CA81FAAC-46FA-45FD-B054-3025EB044C48}"/>
    <dgm:cxn modelId="{D64D7A4B-CDE6-4ABB-A5B5-85EC92B3C27C}" srcId="{E9475F86-ECFA-4272-B939-7772C11410CE}" destId="{3740A269-7F19-4561-9138-E51EC07B42B2}" srcOrd="0" destOrd="0" parTransId="{0E60E211-0D58-4D7C-A27E-E699686818A1}" sibTransId="{47C129F0-9D46-433A-9E8E-E3C04A6D89BA}"/>
    <dgm:cxn modelId="{46D9D204-EAF6-4220-921E-97791371A312}" srcId="{D2E74DA7-B6E9-4D11-898E-BC0C6C820796}" destId="{662C6032-0F4B-415A-9641-CC3A0EA36929}" srcOrd="1" destOrd="0" parTransId="{D9879739-354D-4F92-8D3E-ACFE666B9B9B}" sibTransId="{2CC83991-510A-455B-9F28-A5FFD78D22CD}"/>
    <dgm:cxn modelId="{F1521A36-084A-4CDF-9F92-91C2A5C6B4DE}" type="presOf" srcId="{83F7D336-9894-40B7-B3CD-13281CFF8993}" destId="{380C9191-804E-409E-A0B4-DA5D31E5BDF0}" srcOrd="0" destOrd="1" presId="urn:microsoft.com/office/officeart/2005/8/layout/vList2"/>
    <dgm:cxn modelId="{92B83E06-2664-4353-BFE6-433457243C4F}" srcId="{D2E74DA7-B6E9-4D11-898E-BC0C6C820796}" destId="{F98AA2C1-F0AA-48B0-851D-3B7AE4C5F7FA}" srcOrd="2" destOrd="0" parTransId="{5106F410-77E8-4B2B-B2B6-607317083E6A}" sibTransId="{9EAF7DC5-BC94-423C-9A5B-C98BFAB4936E}"/>
    <dgm:cxn modelId="{F4FB4C1B-8ECF-4270-8DF1-DDF699D451AD}" srcId="{D2E74DA7-B6E9-4D11-898E-BC0C6C820796}" destId="{92A778AC-EB8B-4036-ABEC-65F90D00B53F}" srcOrd="3" destOrd="0" parTransId="{8AE6B762-9640-4491-BDC2-44C7D44B83CE}" sibTransId="{6920C815-1C9D-42CC-904F-482C367C68BF}"/>
    <dgm:cxn modelId="{6E7D4AE8-76EB-4B70-8704-D24AE452C0D9}" type="presOf" srcId="{F98AA2C1-F0AA-48B0-851D-3B7AE4C5F7FA}" destId="{C6891B57-32E0-4A93-95FE-3424EBF443E7}" srcOrd="0" destOrd="0" presId="urn:microsoft.com/office/officeart/2005/8/layout/vList2"/>
    <dgm:cxn modelId="{1DC684EB-6C74-41B1-A6E3-2719ECA9E4DB}" type="presParOf" srcId="{1F78CF58-7117-4F39-B45B-24C16CE5EA96}" destId="{CEE16005-4068-4BB6-B332-A6CECCE2B775}" srcOrd="0" destOrd="0" presId="urn:microsoft.com/office/officeart/2005/8/layout/vList2"/>
    <dgm:cxn modelId="{BD49471B-1E04-4C38-A436-25892D48D976}" type="presParOf" srcId="{1F78CF58-7117-4F39-B45B-24C16CE5EA96}" destId="{380C9191-804E-409E-A0B4-DA5D31E5BDF0}" srcOrd="1" destOrd="0" presId="urn:microsoft.com/office/officeart/2005/8/layout/vList2"/>
    <dgm:cxn modelId="{6319136B-8ABD-4C34-8B69-1EC58C5D7CBF}" type="presParOf" srcId="{1F78CF58-7117-4F39-B45B-24C16CE5EA96}" destId="{1B83B265-D254-49B5-8531-CDA49DE01C6A}" srcOrd="2" destOrd="0" presId="urn:microsoft.com/office/officeart/2005/8/layout/vList2"/>
    <dgm:cxn modelId="{F2EBA472-338E-4F33-B221-682B57A55733}" type="presParOf" srcId="{1F78CF58-7117-4F39-B45B-24C16CE5EA96}" destId="{2451A42E-CC7E-4145-A54A-1B7066E713B0}" srcOrd="3" destOrd="0" presId="urn:microsoft.com/office/officeart/2005/8/layout/vList2"/>
    <dgm:cxn modelId="{0CF3B102-684F-4F4B-B4F4-333F6AB33DFF}" type="presParOf" srcId="{1F78CF58-7117-4F39-B45B-24C16CE5EA96}" destId="{C6891B57-32E0-4A93-95FE-3424EBF443E7}" srcOrd="4" destOrd="0" presId="urn:microsoft.com/office/officeart/2005/8/layout/vList2"/>
    <dgm:cxn modelId="{76C66335-66E1-458D-9A58-98A43E55B9F8}" type="presParOf" srcId="{1F78CF58-7117-4F39-B45B-24C16CE5EA96}" destId="{4D87E31A-C068-4A6E-98DC-BCA9BBDA686D}" srcOrd="5" destOrd="0" presId="urn:microsoft.com/office/officeart/2005/8/layout/vList2"/>
    <dgm:cxn modelId="{138CE76F-0421-4536-AC17-A4A0A4A2E34D}" type="presParOf" srcId="{1F78CF58-7117-4F39-B45B-24C16CE5EA96}" destId="{AF736364-EBF5-42B0-B359-87B3C51C8D7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282E965-27C3-4396-AAD8-2E4E48FEA3E9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1A52ACD-BAC1-42DA-9741-98453CFF5D6F}">
      <dgm:prSet phldrT="[Текст]"/>
      <dgm:spPr/>
      <dgm:t>
        <a:bodyPr/>
        <a:lstStyle/>
        <a:p>
          <a:r>
            <a:rPr lang="ru-RU" dirty="0" smtClean="0"/>
            <a:t>Будет ли профессия востребована на рынке труда?</a:t>
          </a:r>
          <a:endParaRPr lang="ru-RU" dirty="0"/>
        </a:p>
      </dgm:t>
    </dgm:pt>
    <dgm:pt modelId="{39FE5118-E77F-44B0-A802-D357CD30E617}" type="parTrans" cxnId="{7F4055E4-D124-4501-95C2-1C0A41C5B0FC}">
      <dgm:prSet/>
      <dgm:spPr/>
      <dgm:t>
        <a:bodyPr/>
        <a:lstStyle/>
        <a:p>
          <a:endParaRPr lang="ru-RU"/>
        </a:p>
      </dgm:t>
    </dgm:pt>
    <dgm:pt modelId="{0C04CC41-50AA-4998-8381-09F97437499B}" type="sibTrans" cxnId="{7F4055E4-D124-4501-95C2-1C0A41C5B0FC}">
      <dgm:prSet/>
      <dgm:spPr/>
      <dgm:t>
        <a:bodyPr/>
        <a:lstStyle/>
        <a:p>
          <a:endParaRPr lang="ru-RU"/>
        </a:p>
      </dgm:t>
    </dgm:pt>
    <dgm:pt modelId="{455B5C40-6992-4DA5-B6AC-222A0B1F45A1}">
      <dgm:prSet/>
      <dgm:spPr/>
      <dgm:t>
        <a:bodyPr/>
        <a:lstStyle/>
        <a:p>
          <a:r>
            <a:rPr lang="ru-RU" smtClean="0"/>
            <a:t>Можно ли поступить на бюджет?</a:t>
          </a:r>
          <a:endParaRPr lang="ru-RU" dirty="0" smtClean="0"/>
        </a:p>
      </dgm:t>
    </dgm:pt>
    <dgm:pt modelId="{22884B13-EF4B-42A6-871B-28D404E00DD0}" type="parTrans" cxnId="{8654299F-FEEE-4373-9684-60AF6360DFD8}">
      <dgm:prSet/>
      <dgm:spPr/>
      <dgm:t>
        <a:bodyPr/>
        <a:lstStyle/>
        <a:p>
          <a:endParaRPr lang="ru-RU"/>
        </a:p>
      </dgm:t>
    </dgm:pt>
    <dgm:pt modelId="{1A82D860-759F-4ABA-AF1F-1DCEA078B08C}" type="sibTrans" cxnId="{8654299F-FEEE-4373-9684-60AF6360DFD8}">
      <dgm:prSet/>
      <dgm:spPr/>
      <dgm:t>
        <a:bodyPr/>
        <a:lstStyle/>
        <a:p>
          <a:endParaRPr lang="ru-RU"/>
        </a:p>
      </dgm:t>
    </dgm:pt>
    <dgm:pt modelId="{6750C4C9-B40F-49E6-AEE5-F9F07EA869D0}">
      <dgm:prSet/>
      <dgm:spPr/>
      <dgm:t>
        <a:bodyPr/>
        <a:lstStyle/>
        <a:p>
          <a:r>
            <a:rPr lang="ru-RU" smtClean="0"/>
            <a:t>Во сколько обойдется образование?</a:t>
          </a:r>
          <a:endParaRPr lang="ru-RU" dirty="0" smtClean="0"/>
        </a:p>
      </dgm:t>
    </dgm:pt>
    <dgm:pt modelId="{A02374C5-B2BE-4AFE-BC52-7386FC297FCE}" type="parTrans" cxnId="{3309C986-F6BD-444D-814B-7C615BA3FB0E}">
      <dgm:prSet/>
      <dgm:spPr/>
      <dgm:t>
        <a:bodyPr/>
        <a:lstStyle/>
        <a:p>
          <a:endParaRPr lang="ru-RU"/>
        </a:p>
      </dgm:t>
    </dgm:pt>
    <dgm:pt modelId="{FEE1FD5B-7D48-4919-8572-E42A85041573}" type="sibTrans" cxnId="{3309C986-F6BD-444D-814B-7C615BA3FB0E}">
      <dgm:prSet/>
      <dgm:spPr/>
      <dgm:t>
        <a:bodyPr/>
        <a:lstStyle/>
        <a:p>
          <a:endParaRPr lang="ru-RU"/>
        </a:p>
      </dgm:t>
    </dgm:pt>
    <dgm:pt modelId="{E1E78BED-824E-47BD-A453-DF6C0F7429CB}">
      <dgm:prSet/>
      <dgm:spPr/>
      <dgm:t>
        <a:bodyPr/>
        <a:lstStyle/>
        <a:p>
          <a:r>
            <a:rPr lang="ru-RU" dirty="0" smtClean="0"/>
            <a:t>Учиться рядом с домом или уезжать? </a:t>
          </a:r>
        </a:p>
      </dgm:t>
    </dgm:pt>
    <dgm:pt modelId="{5CEF929A-FC3C-4240-96B8-71B141ECDFA5}" type="parTrans" cxnId="{7859C500-72DA-43FF-BFEC-E56DB4E59ADE}">
      <dgm:prSet/>
      <dgm:spPr/>
      <dgm:t>
        <a:bodyPr/>
        <a:lstStyle/>
        <a:p>
          <a:endParaRPr lang="ru-RU"/>
        </a:p>
      </dgm:t>
    </dgm:pt>
    <dgm:pt modelId="{E136FCC8-4244-469D-8E70-DC04E8B486C7}" type="sibTrans" cxnId="{7859C500-72DA-43FF-BFEC-E56DB4E59ADE}">
      <dgm:prSet/>
      <dgm:spPr/>
      <dgm:t>
        <a:bodyPr/>
        <a:lstStyle/>
        <a:p>
          <a:endParaRPr lang="ru-RU"/>
        </a:p>
      </dgm:t>
    </dgm:pt>
    <dgm:pt modelId="{68510D31-310C-4044-8FCA-B94A8C4B68C4}">
      <dgm:prSet/>
      <dgm:spPr/>
      <dgm:t>
        <a:bodyPr/>
        <a:lstStyle/>
        <a:p>
          <a:r>
            <a:rPr lang="ru-RU" dirty="0" smtClean="0"/>
            <a:t>Как учиться, чтобы доучиться?</a:t>
          </a:r>
        </a:p>
      </dgm:t>
    </dgm:pt>
    <dgm:pt modelId="{B878DBFC-32AE-49BE-A6A9-8BAFC94F7CD6}" type="parTrans" cxnId="{7BB99891-35EF-4BF8-BF37-462D324E7CD8}">
      <dgm:prSet/>
      <dgm:spPr/>
      <dgm:t>
        <a:bodyPr/>
        <a:lstStyle/>
        <a:p>
          <a:endParaRPr lang="ru-RU"/>
        </a:p>
      </dgm:t>
    </dgm:pt>
    <dgm:pt modelId="{CA7F77ED-09B9-40A3-B682-ACE1CBC074AB}" type="sibTrans" cxnId="{7BB99891-35EF-4BF8-BF37-462D324E7CD8}">
      <dgm:prSet/>
      <dgm:spPr/>
      <dgm:t>
        <a:bodyPr/>
        <a:lstStyle/>
        <a:p>
          <a:endParaRPr lang="ru-RU"/>
        </a:p>
      </dgm:t>
    </dgm:pt>
    <dgm:pt modelId="{6FA6BC49-1A28-4364-B504-6E759608CC08}" type="pres">
      <dgm:prSet presAssocID="{D282E965-27C3-4396-AAD8-2E4E48FEA3E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BB72D3-DFF1-463B-9CFF-BBDD3F29EBEF}" type="pres">
      <dgm:prSet presAssocID="{B1A52ACD-BAC1-42DA-9741-98453CFF5D6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33C018-8A77-4FA2-A7DA-DB3929EF4FFB}" type="pres">
      <dgm:prSet presAssocID="{0C04CC41-50AA-4998-8381-09F97437499B}" presName="sibTrans" presStyleCnt="0"/>
      <dgm:spPr/>
    </dgm:pt>
    <dgm:pt modelId="{5B3ECD22-0ED7-4492-ACAA-A34AA467C3EE}" type="pres">
      <dgm:prSet presAssocID="{455B5C40-6992-4DA5-B6AC-222A0B1F45A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0556E9-713F-46B9-BFDC-E081D55C649A}" type="pres">
      <dgm:prSet presAssocID="{1A82D860-759F-4ABA-AF1F-1DCEA078B08C}" presName="sibTrans" presStyleCnt="0"/>
      <dgm:spPr/>
    </dgm:pt>
    <dgm:pt modelId="{B55405C8-DDBB-49B1-8680-05BD496E6781}" type="pres">
      <dgm:prSet presAssocID="{6750C4C9-B40F-49E6-AEE5-F9F07EA869D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BCFB68-116D-463C-A48B-00AFA8C6E041}" type="pres">
      <dgm:prSet presAssocID="{FEE1FD5B-7D48-4919-8572-E42A85041573}" presName="sibTrans" presStyleCnt="0"/>
      <dgm:spPr/>
    </dgm:pt>
    <dgm:pt modelId="{38F2D40E-5B1A-4AF0-A3DC-930E00BE4C48}" type="pres">
      <dgm:prSet presAssocID="{E1E78BED-824E-47BD-A453-DF6C0F7429C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09160B-EF12-4FA3-93B2-CBCCBFFFFDA4}" type="pres">
      <dgm:prSet presAssocID="{E136FCC8-4244-469D-8E70-DC04E8B486C7}" presName="sibTrans" presStyleCnt="0"/>
      <dgm:spPr/>
    </dgm:pt>
    <dgm:pt modelId="{5C6715E4-F169-4FD0-B6E9-F982479CF200}" type="pres">
      <dgm:prSet presAssocID="{68510D31-310C-4044-8FCA-B94A8C4B68C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8FA567-D209-425A-866D-34418493A335}" type="presOf" srcId="{E1E78BED-824E-47BD-A453-DF6C0F7429CB}" destId="{38F2D40E-5B1A-4AF0-A3DC-930E00BE4C48}" srcOrd="0" destOrd="0" presId="urn:microsoft.com/office/officeart/2005/8/layout/default"/>
    <dgm:cxn modelId="{C19B1224-9854-4777-824A-88161C2D4406}" type="presOf" srcId="{68510D31-310C-4044-8FCA-B94A8C4B68C4}" destId="{5C6715E4-F169-4FD0-B6E9-F982479CF200}" srcOrd="0" destOrd="0" presId="urn:microsoft.com/office/officeart/2005/8/layout/default"/>
    <dgm:cxn modelId="{7F4055E4-D124-4501-95C2-1C0A41C5B0FC}" srcId="{D282E965-27C3-4396-AAD8-2E4E48FEA3E9}" destId="{B1A52ACD-BAC1-42DA-9741-98453CFF5D6F}" srcOrd="0" destOrd="0" parTransId="{39FE5118-E77F-44B0-A802-D357CD30E617}" sibTransId="{0C04CC41-50AA-4998-8381-09F97437499B}"/>
    <dgm:cxn modelId="{3F32062F-A9F1-405D-9D86-3B44F61F4172}" type="presOf" srcId="{D282E965-27C3-4396-AAD8-2E4E48FEA3E9}" destId="{6FA6BC49-1A28-4364-B504-6E759608CC08}" srcOrd="0" destOrd="0" presId="urn:microsoft.com/office/officeart/2005/8/layout/default"/>
    <dgm:cxn modelId="{9C11FFD6-0CE9-46EF-B528-E08F2F268FBA}" type="presOf" srcId="{455B5C40-6992-4DA5-B6AC-222A0B1F45A1}" destId="{5B3ECD22-0ED7-4492-ACAA-A34AA467C3EE}" srcOrd="0" destOrd="0" presId="urn:microsoft.com/office/officeart/2005/8/layout/default"/>
    <dgm:cxn modelId="{7859C500-72DA-43FF-BFEC-E56DB4E59ADE}" srcId="{D282E965-27C3-4396-AAD8-2E4E48FEA3E9}" destId="{E1E78BED-824E-47BD-A453-DF6C0F7429CB}" srcOrd="3" destOrd="0" parTransId="{5CEF929A-FC3C-4240-96B8-71B141ECDFA5}" sibTransId="{E136FCC8-4244-469D-8E70-DC04E8B486C7}"/>
    <dgm:cxn modelId="{8654299F-FEEE-4373-9684-60AF6360DFD8}" srcId="{D282E965-27C3-4396-AAD8-2E4E48FEA3E9}" destId="{455B5C40-6992-4DA5-B6AC-222A0B1F45A1}" srcOrd="1" destOrd="0" parTransId="{22884B13-EF4B-42A6-871B-28D404E00DD0}" sibTransId="{1A82D860-759F-4ABA-AF1F-1DCEA078B08C}"/>
    <dgm:cxn modelId="{3309C986-F6BD-444D-814B-7C615BA3FB0E}" srcId="{D282E965-27C3-4396-AAD8-2E4E48FEA3E9}" destId="{6750C4C9-B40F-49E6-AEE5-F9F07EA869D0}" srcOrd="2" destOrd="0" parTransId="{A02374C5-B2BE-4AFE-BC52-7386FC297FCE}" sibTransId="{FEE1FD5B-7D48-4919-8572-E42A85041573}"/>
    <dgm:cxn modelId="{C7FB4723-11B1-454D-8194-97966C109EFB}" type="presOf" srcId="{B1A52ACD-BAC1-42DA-9741-98453CFF5D6F}" destId="{66BB72D3-DFF1-463B-9CFF-BBDD3F29EBEF}" srcOrd="0" destOrd="0" presId="urn:microsoft.com/office/officeart/2005/8/layout/default"/>
    <dgm:cxn modelId="{7BB99891-35EF-4BF8-BF37-462D324E7CD8}" srcId="{D282E965-27C3-4396-AAD8-2E4E48FEA3E9}" destId="{68510D31-310C-4044-8FCA-B94A8C4B68C4}" srcOrd="4" destOrd="0" parTransId="{B878DBFC-32AE-49BE-A6A9-8BAFC94F7CD6}" sibTransId="{CA7F77ED-09B9-40A3-B682-ACE1CBC074AB}"/>
    <dgm:cxn modelId="{427419CA-6EC0-40DD-A6F8-552597CCF272}" type="presOf" srcId="{6750C4C9-B40F-49E6-AEE5-F9F07EA869D0}" destId="{B55405C8-DDBB-49B1-8680-05BD496E6781}" srcOrd="0" destOrd="0" presId="urn:microsoft.com/office/officeart/2005/8/layout/default"/>
    <dgm:cxn modelId="{7515FACC-321E-45E9-B337-6208DFC1ADCE}" type="presParOf" srcId="{6FA6BC49-1A28-4364-B504-6E759608CC08}" destId="{66BB72D3-DFF1-463B-9CFF-BBDD3F29EBEF}" srcOrd="0" destOrd="0" presId="urn:microsoft.com/office/officeart/2005/8/layout/default"/>
    <dgm:cxn modelId="{32147A38-7BBF-4147-8E8A-06288452B43D}" type="presParOf" srcId="{6FA6BC49-1A28-4364-B504-6E759608CC08}" destId="{B333C018-8A77-4FA2-A7DA-DB3929EF4FFB}" srcOrd="1" destOrd="0" presId="urn:microsoft.com/office/officeart/2005/8/layout/default"/>
    <dgm:cxn modelId="{5F967310-FB8D-4D4B-AE36-6D55E31D85A8}" type="presParOf" srcId="{6FA6BC49-1A28-4364-B504-6E759608CC08}" destId="{5B3ECD22-0ED7-4492-ACAA-A34AA467C3EE}" srcOrd="2" destOrd="0" presId="urn:microsoft.com/office/officeart/2005/8/layout/default"/>
    <dgm:cxn modelId="{395544FC-0C8D-4401-83FD-242D0B99BFBE}" type="presParOf" srcId="{6FA6BC49-1A28-4364-B504-6E759608CC08}" destId="{B00556E9-713F-46B9-BFDC-E081D55C649A}" srcOrd="3" destOrd="0" presId="urn:microsoft.com/office/officeart/2005/8/layout/default"/>
    <dgm:cxn modelId="{8403A145-0DF5-4A17-8A5E-8E382E0A13A9}" type="presParOf" srcId="{6FA6BC49-1A28-4364-B504-6E759608CC08}" destId="{B55405C8-DDBB-49B1-8680-05BD496E6781}" srcOrd="4" destOrd="0" presId="urn:microsoft.com/office/officeart/2005/8/layout/default"/>
    <dgm:cxn modelId="{0BF4C027-12E6-459C-AC9A-BD9C8E0AC192}" type="presParOf" srcId="{6FA6BC49-1A28-4364-B504-6E759608CC08}" destId="{2CBCFB68-116D-463C-A48B-00AFA8C6E041}" srcOrd="5" destOrd="0" presId="urn:microsoft.com/office/officeart/2005/8/layout/default"/>
    <dgm:cxn modelId="{C6F8A918-A69D-4FB4-BD92-CC5A45E46668}" type="presParOf" srcId="{6FA6BC49-1A28-4364-B504-6E759608CC08}" destId="{38F2D40E-5B1A-4AF0-A3DC-930E00BE4C48}" srcOrd="6" destOrd="0" presId="urn:microsoft.com/office/officeart/2005/8/layout/default"/>
    <dgm:cxn modelId="{6673F203-991F-465C-9EFF-F931AB69F401}" type="presParOf" srcId="{6FA6BC49-1A28-4364-B504-6E759608CC08}" destId="{6D09160B-EF12-4FA3-93B2-CBCCBFFFFDA4}" srcOrd="7" destOrd="0" presId="urn:microsoft.com/office/officeart/2005/8/layout/default"/>
    <dgm:cxn modelId="{154952CC-E313-4471-A902-8EA6749B8A8B}" type="presParOf" srcId="{6FA6BC49-1A28-4364-B504-6E759608CC08}" destId="{5C6715E4-F169-4FD0-B6E9-F982479CF20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A456883-013E-48CA-983B-A00EAEECB8F0}" type="doc">
      <dgm:prSet loTypeId="urn:microsoft.com/office/officeart/2005/8/layout/process5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D165FD8-AA08-492D-90A8-9E706A9DE012}">
      <dgm:prSet phldrT="[Текст]" custT="1"/>
      <dgm:spPr/>
      <dgm:t>
        <a:bodyPr/>
        <a:lstStyle/>
        <a:p>
          <a:r>
            <a:rPr lang="ru-RU" sz="1400" b="1" dirty="0" smtClean="0"/>
            <a:t>Сохранился разрыв между потребностями работодателей и предпочтениями абитуриентов</a:t>
          </a:r>
          <a:r>
            <a:rPr lang="ru-RU" sz="1400" dirty="0" smtClean="0"/>
            <a:t>. </a:t>
          </a:r>
          <a:endParaRPr lang="ru-RU" sz="1400" dirty="0"/>
        </a:p>
      </dgm:t>
    </dgm:pt>
    <dgm:pt modelId="{77B71A2A-05E8-4187-8C5D-2B1F5A1D1D9C}" type="parTrans" cxnId="{7114122D-E0E0-43D2-BABE-FF9AD6C95348}">
      <dgm:prSet/>
      <dgm:spPr/>
      <dgm:t>
        <a:bodyPr/>
        <a:lstStyle/>
        <a:p>
          <a:endParaRPr lang="ru-RU"/>
        </a:p>
      </dgm:t>
    </dgm:pt>
    <dgm:pt modelId="{4F39E3BF-4C6B-4FC5-9EC9-43E342F7C503}" type="sibTrans" cxnId="{7114122D-E0E0-43D2-BABE-FF9AD6C95348}">
      <dgm:prSet/>
      <dgm:spPr/>
      <dgm:t>
        <a:bodyPr/>
        <a:lstStyle/>
        <a:p>
          <a:endParaRPr lang="ru-RU"/>
        </a:p>
      </dgm:t>
    </dgm:pt>
    <dgm:pt modelId="{070A6B1C-5277-499C-B170-CFC52BE79129}">
      <dgm:prSet phldrT="[Текст]" custT="1"/>
      <dgm:spPr/>
      <dgm:t>
        <a:bodyPr/>
        <a:lstStyle/>
        <a:p>
          <a:r>
            <a:rPr lang="ru-RU" sz="1400" dirty="0" smtClean="0"/>
            <a:t>Работодателям  требуются «технари». Так, в топ-20 вузов по </a:t>
          </a:r>
          <a:r>
            <a:rPr lang="ru-RU" sz="1400" dirty="0" err="1" smtClean="0"/>
            <a:t>востребованности</a:t>
          </a:r>
          <a:r>
            <a:rPr lang="ru-RU" sz="1400" dirty="0" smtClean="0"/>
            <a:t> работодателями 12 технических вузов и всего два экономических . </a:t>
          </a:r>
          <a:endParaRPr lang="ru-RU" sz="1400" dirty="0"/>
        </a:p>
      </dgm:t>
    </dgm:pt>
    <dgm:pt modelId="{D43B92A5-872C-4702-89C9-52CEEF9727B9}" type="parTrans" cxnId="{0C9F9DF6-6258-4FA7-A842-9E3FE3683DD9}">
      <dgm:prSet/>
      <dgm:spPr/>
      <dgm:t>
        <a:bodyPr/>
        <a:lstStyle/>
        <a:p>
          <a:endParaRPr lang="ru-RU"/>
        </a:p>
      </dgm:t>
    </dgm:pt>
    <dgm:pt modelId="{2802B02E-4679-4155-B8D2-430FF86732F3}" type="sibTrans" cxnId="{0C9F9DF6-6258-4FA7-A842-9E3FE3683DD9}">
      <dgm:prSet/>
      <dgm:spPr/>
      <dgm:t>
        <a:bodyPr/>
        <a:lstStyle/>
        <a:p>
          <a:endParaRPr lang="ru-RU"/>
        </a:p>
      </dgm:t>
    </dgm:pt>
    <dgm:pt modelId="{83AB6971-40EB-47C3-8159-E35F322C0D1E}">
      <dgm:prSet phldrT="[Текст]" custT="1"/>
      <dgm:spPr/>
      <dgm:t>
        <a:bodyPr/>
        <a:lstStyle/>
        <a:p>
          <a:r>
            <a:rPr lang="ru-RU" sz="1400" dirty="0" smtClean="0"/>
            <a:t>Абитуриенты, в свою очередь, предпочитают экономические и управленческие направления. </a:t>
          </a:r>
          <a:endParaRPr lang="ru-RU" sz="1400" dirty="0"/>
        </a:p>
      </dgm:t>
    </dgm:pt>
    <dgm:pt modelId="{99ED68A4-8BA6-42EA-9690-BFFBDFF954A2}" type="parTrans" cxnId="{3918A17E-09BF-47DC-B6E3-25A4D97F8688}">
      <dgm:prSet/>
      <dgm:spPr/>
      <dgm:t>
        <a:bodyPr/>
        <a:lstStyle/>
        <a:p>
          <a:endParaRPr lang="ru-RU"/>
        </a:p>
      </dgm:t>
    </dgm:pt>
    <dgm:pt modelId="{0593DC17-A12E-4F29-B882-54D9414D3000}" type="sibTrans" cxnId="{3918A17E-09BF-47DC-B6E3-25A4D97F8688}">
      <dgm:prSet/>
      <dgm:spPr/>
      <dgm:t>
        <a:bodyPr/>
        <a:lstStyle/>
        <a:p>
          <a:endParaRPr lang="ru-RU"/>
        </a:p>
      </dgm:t>
    </dgm:pt>
    <dgm:pt modelId="{6590B23D-B783-403F-9906-8A0492DDD24C}">
      <dgm:prSet phldrT="[Текст]" custT="1"/>
      <dgm:spPr/>
      <dgm:t>
        <a:bodyPr/>
        <a:lstStyle/>
        <a:p>
          <a:r>
            <a:rPr lang="ru-RU" sz="1400" dirty="0" smtClean="0"/>
            <a:t>Вместе с тем в составе руководства крупнейших компаний России появляется все больше профессиональных экономистов и управленцев. </a:t>
          </a:r>
          <a:endParaRPr lang="ru-RU" sz="1400" dirty="0"/>
        </a:p>
      </dgm:t>
    </dgm:pt>
    <dgm:pt modelId="{BA794958-47B2-4A61-88A1-79931328C457}" type="parTrans" cxnId="{A9D17013-05F0-48C6-A887-B303BAE33781}">
      <dgm:prSet/>
      <dgm:spPr/>
      <dgm:t>
        <a:bodyPr/>
        <a:lstStyle/>
        <a:p>
          <a:endParaRPr lang="ru-RU"/>
        </a:p>
      </dgm:t>
    </dgm:pt>
    <dgm:pt modelId="{6C2EE53A-21FE-42C7-B683-A5837EC1FB9B}" type="sibTrans" cxnId="{A9D17013-05F0-48C6-A887-B303BAE33781}">
      <dgm:prSet/>
      <dgm:spPr/>
      <dgm:t>
        <a:bodyPr/>
        <a:lstStyle/>
        <a:p>
          <a:endParaRPr lang="ru-RU"/>
        </a:p>
      </dgm:t>
    </dgm:pt>
    <dgm:pt modelId="{0DE8CE17-C48F-4708-93B5-67BF5C9A6E10}">
      <dgm:prSet phldrT="[Текст]" custT="1"/>
      <dgm:spPr/>
      <dgm:t>
        <a:bodyPr/>
        <a:lstStyle/>
        <a:p>
          <a:r>
            <a:rPr lang="ru-RU" sz="1400" dirty="0" smtClean="0"/>
            <a:t>Помимо МГУ ведущими поставщиками управленческих кадров для крупнейших компаний России из списка «Эксперт-400» являются Финансовый университет, </a:t>
          </a:r>
          <a:r>
            <a:rPr lang="ru-RU" sz="1400" dirty="0" err="1" smtClean="0"/>
            <a:t>РАНХи</a:t>
          </a:r>
          <a:r>
            <a:rPr lang="ru-RU" sz="1400" dirty="0" smtClean="0"/>
            <a:t> ГС, РЭУ им. Г.В. Плеханова, а также МГИМО.</a:t>
          </a:r>
          <a:endParaRPr lang="ru-RU" sz="1400" dirty="0"/>
        </a:p>
      </dgm:t>
    </dgm:pt>
    <dgm:pt modelId="{35B83E82-522A-4CF1-94E1-AC648BB38EB9}" type="parTrans" cxnId="{BC142775-717D-4755-857F-EF92156D42F4}">
      <dgm:prSet/>
      <dgm:spPr/>
      <dgm:t>
        <a:bodyPr/>
        <a:lstStyle/>
        <a:p>
          <a:endParaRPr lang="ru-RU"/>
        </a:p>
      </dgm:t>
    </dgm:pt>
    <dgm:pt modelId="{16710037-6B5D-4936-9F96-CD4697F75AD4}" type="sibTrans" cxnId="{BC142775-717D-4755-857F-EF92156D42F4}">
      <dgm:prSet/>
      <dgm:spPr/>
      <dgm:t>
        <a:bodyPr/>
        <a:lstStyle/>
        <a:p>
          <a:endParaRPr lang="ru-RU"/>
        </a:p>
      </dgm:t>
    </dgm:pt>
    <dgm:pt modelId="{1B1EC797-EEA5-4053-BE78-4033935BE650}" type="pres">
      <dgm:prSet presAssocID="{9A456883-013E-48CA-983B-A00EAEECB8F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CAAB9E-A301-4D87-9FC1-2BA42ED83E41}" type="pres">
      <dgm:prSet presAssocID="{4D165FD8-AA08-492D-90A8-9E706A9DE012}" presName="node" presStyleLbl="node1" presStyleIdx="0" presStyleCnt="5" custScaleX="103665" custScaleY="141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532B72-3386-493A-8EF5-EB5991ED9D70}" type="pres">
      <dgm:prSet presAssocID="{4F39E3BF-4C6B-4FC5-9EC9-43E342F7C503}" presName="sibTrans" presStyleLbl="sibTrans2D1" presStyleIdx="0" presStyleCnt="4"/>
      <dgm:spPr/>
      <dgm:t>
        <a:bodyPr/>
        <a:lstStyle/>
        <a:p>
          <a:endParaRPr lang="ru-RU"/>
        </a:p>
      </dgm:t>
    </dgm:pt>
    <dgm:pt modelId="{580E2C0B-78A5-4961-9442-12CB26E3850A}" type="pres">
      <dgm:prSet presAssocID="{4F39E3BF-4C6B-4FC5-9EC9-43E342F7C503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3D990C12-0A3E-429F-8EBC-78767000903A}" type="pres">
      <dgm:prSet presAssocID="{070A6B1C-5277-499C-B170-CFC52BE79129}" presName="node" presStyleLbl="node1" presStyleIdx="1" presStyleCnt="5" custScaleX="114402" custScaleY="148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7074D4-5B3B-4D5F-ADF9-B87172D4FFF2}" type="pres">
      <dgm:prSet presAssocID="{2802B02E-4679-4155-B8D2-430FF86732F3}" presName="sibTrans" presStyleLbl="sibTrans2D1" presStyleIdx="1" presStyleCnt="4"/>
      <dgm:spPr/>
      <dgm:t>
        <a:bodyPr/>
        <a:lstStyle/>
        <a:p>
          <a:endParaRPr lang="ru-RU"/>
        </a:p>
      </dgm:t>
    </dgm:pt>
    <dgm:pt modelId="{CEA2A042-D7C4-4B0C-B454-EFADF766408E}" type="pres">
      <dgm:prSet presAssocID="{2802B02E-4679-4155-B8D2-430FF86732F3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89A343A4-9E94-4B2A-A862-682182FB8EC3}" type="pres">
      <dgm:prSet presAssocID="{83AB6971-40EB-47C3-8159-E35F322C0D1E}" presName="node" presStyleLbl="node1" presStyleIdx="2" presStyleCnt="5" custScaleX="116382" custScaleY="1312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E9E646-4196-4481-8B91-333A4520D5ED}" type="pres">
      <dgm:prSet presAssocID="{0593DC17-A12E-4F29-B882-54D9414D3000}" presName="sibTrans" presStyleLbl="sibTrans2D1" presStyleIdx="2" presStyleCnt="4"/>
      <dgm:spPr/>
      <dgm:t>
        <a:bodyPr/>
        <a:lstStyle/>
        <a:p>
          <a:endParaRPr lang="ru-RU"/>
        </a:p>
      </dgm:t>
    </dgm:pt>
    <dgm:pt modelId="{71616261-6893-40C8-AB10-DD0A9712130A}" type="pres">
      <dgm:prSet presAssocID="{0593DC17-A12E-4F29-B882-54D9414D3000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7FBF82BE-5ED6-4C5D-B861-62559CA6249B}" type="pres">
      <dgm:prSet presAssocID="{6590B23D-B783-403F-9906-8A0492DDD24C}" presName="node" presStyleLbl="node1" presStyleIdx="3" presStyleCnt="5" custScaleX="99219" custScaleY="1573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0A2BAA-3462-454E-AFF3-28CC2D6035EE}" type="pres">
      <dgm:prSet presAssocID="{6C2EE53A-21FE-42C7-B683-A5837EC1FB9B}" presName="sibTrans" presStyleLbl="sibTrans2D1" presStyleIdx="3" presStyleCnt="4"/>
      <dgm:spPr/>
      <dgm:t>
        <a:bodyPr/>
        <a:lstStyle/>
        <a:p>
          <a:endParaRPr lang="ru-RU"/>
        </a:p>
      </dgm:t>
    </dgm:pt>
    <dgm:pt modelId="{6988F01F-1834-4891-BA73-40325733F3F1}" type="pres">
      <dgm:prSet presAssocID="{6C2EE53A-21FE-42C7-B683-A5837EC1FB9B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38C981F2-5EC8-4731-BEA4-C86466B1AC68}" type="pres">
      <dgm:prSet presAssocID="{0DE8CE17-C48F-4708-93B5-67BF5C9A6E10}" presName="node" presStyleLbl="node1" presStyleIdx="4" presStyleCnt="5" custScaleX="124068" custScaleY="1779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55430D-67F9-441B-858C-A063D830E4F2}" type="presOf" srcId="{83AB6971-40EB-47C3-8159-E35F322C0D1E}" destId="{89A343A4-9E94-4B2A-A862-682182FB8EC3}" srcOrd="0" destOrd="0" presId="urn:microsoft.com/office/officeart/2005/8/layout/process5"/>
    <dgm:cxn modelId="{3918A17E-09BF-47DC-B6E3-25A4D97F8688}" srcId="{9A456883-013E-48CA-983B-A00EAEECB8F0}" destId="{83AB6971-40EB-47C3-8159-E35F322C0D1E}" srcOrd="2" destOrd="0" parTransId="{99ED68A4-8BA6-42EA-9690-BFFBDFF954A2}" sibTransId="{0593DC17-A12E-4F29-B882-54D9414D3000}"/>
    <dgm:cxn modelId="{0096D27F-3579-4765-A494-7098B72ECA23}" type="presOf" srcId="{6C2EE53A-21FE-42C7-B683-A5837EC1FB9B}" destId="{AE0A2BAA-3462-454E-AFF3-28CC2D6035EE}" srcOrd="0" destOrd="0" presId="urn:microsoft.com/office/officeart/2005/8/layout/process5"/>
    <dgm:cxn modelId="{4ECA29FA-95E6-4D31-874A-1C1B2A5E04B3}" type="presOf" srcId="{0DE8CE17-C48F-4708-93B5-67BF5C9A6E10}" destId="{38C981F2-5EC8-4731-BEA4-C86466B1AC68}" srcOrd="0" destOrd="0" presId="urn:microsoft.com/office/officeart/2005/8/layout/process5"/>
    <dgm:cxn modelId="{7114122D-E0E0-43D2-BABE-FF9AD6C95348}" srcId="{9A456883-013E-48CA-983B-A00EAEECB8F0}" destId="{4D165FD8-AA08-492D-90A8-9E706A9DE012}" srcOrd="0" destOrd="0" parTransId="{77B71A2A-05E8-4187-8C5D-2B1F5A1D1D9C}" sibTransId="{4F39E3BF-4C6B-4FC5-9EC9-43E342F7C503}"/>
    <dgm:cxn modelId="{A9D17013-05F0-48C6-A887-B303BAE33781}" srcId="{9A456883-013E-48CA-983B-A00EAEECB8F0}" destId="{6590B23D-B783-403F-9906-8A0492DDD24C}" srcOrd="3" destOrd="0" parTransId="{BA794958-47B2-4A61-88A1-79931328C457}" sibTransId="{6C2EE53A-21FE-42C7-B683-A5837EC1FB9B}"/>
    <dgm:cxn modelId="{E486AF29-2BA1-4ECD-A50D-2991099B3D8D}" type="presOf" srcId="{6590B23D-B783-403F-9906-8A0492DDD24C}" destId="{7FBF82BE-5ED6-4C5D-B861-62559CA6249B}" srcOrd="0" destOrd="0" presId="urn:microsoft.com/office/officeart/2005/8/layout/process5"/>
    <dgm:cxn modelId="{B3BD454C-DD25-46A9-AEB1-DB38C282F9C8}" type="presOf" srcId="{4F39E3BF-4C6B-4FC5-9EC9-43E342F7C503}" destId="{580E2C0B-78A5-4961-9442-12CB26E3850A}" srcOrd="1" destOrd="0" presId="urn:microsoft.com/office/officeart/2005/8/layout/process5"/>
    <dgm:cxn modelId="{BC142775-717D-4755-857F-EF92156D42F4}" srcId="{9A456883-013E-48CA-983B-A00EAEECB8F0}" destId="{0DE8CE17-C48F-4708-93B5-67BF5C9A6E10}" srcOrd="4" destOrd="0" parTransId="{35B83E82-522A-4CF1-94E1-AC648BB38EB9}" sibTransId="{16710037-6B5D-4936-9F96-CD4697F75AD4}"/>
    <dgm:cxn modelId="{F29A2FCE-A18A-4BEB-B816-8C6593122531}" type="presOf" srcId="{0593DC17-A12E-4F29-B882-54D9414D3000}" destId="{5BE9E646-4196-4481-8B91-333A4520D5ED}" srcOrd="0" destOrd="0" presId="urn:microsoft.com/office/officeart/2005/8/layout/process5"/>
    <dgm:cxn modelId="{819335C7-C5C6-4CA4-8361-1923C0029F35}" type="presOf" srcId="{4F39E3BF-4C6B-4FC5-9EC9-43E342F7C503}" destId="{19532B72-3386-493A-8EF5-EB5991ED9D70}" srcOrd="0" destOrd="0" presId="urn:microsoft.com/office/officeart/2005/8/layout/process5"/>
    <dgm:cxn modelId="{959CF200-91E5-4455-86D1-94E26698D7AC}" type="presOf" srcId="{4D165FD8-AA08-492D-90A8-9E706A9DE012}" destId="{22CAAB9E-A301-4D87-9FC1-2BA42ED83E41}" srcOrd="0" destOrd="0" presId="urn:microsoft.com/office/officeart/2005/8/layout/process5"/>
    <dgm:cxn modelId="{0EA9975B-036A-4CCD-A14D-50A5079A04D0}" type="presOf" srcId="{6C2EE53A-21FE-42C7-B683-A5837EC1FB9B}" destId="{6988F01F-1834-4891-BA73-40325733F3F1}" srcOrd="1" destOrd="0" presId="urn:microsoft.com/office/officeart/2005/8/layout/process5"/>
    <dgm:cxn modelId="{1876C916-CA7C-4665-AB61-AA8F29A9077D}" type="presOf" srcId="{2802B02E-4679-4155-B8D2-430FF86732F3}" destId="{CEA2A042-D7C4-4B0C-B454-EFADF766408E}" srcOrd="1" destOrd="0" presId="urn:microsoft.com/office/officeart/2005/8/layout/process5"/>
    <dgm:cxn modelId="{0C9F9DF6-6258-4FA7-A842-9E3FE3683DD9}" srcId="{9A456883-013E-48CA-983B-A00EAEECB8F0}" destId="{070A6B1C-5277-499C-B170-CFC52BE79129}" srcOrd="1" destOrd="0" parTransId="{D43B92A5-872C-4702-89C9-52CEEF9727B9}" sibTransId="{2802B02E-4679-4155-B8D2-430FF86732F3}"/>
    <dgm:cxn modelId="{73BCE757-CE9F-4688-99A1-89052CD49F3E}" type="presOf" srcId="{070A6B1C-5277-499C-B170-CFC52BE79129}" destId="{3D990C12-0A3E-429F-8EBC-78767000903A}" srcOrd="0" destOrd="0" presId="urn:microsoft.com/office/officeart/2005/8/layout/process5"/>
    <dgm:cxn modelId="{F13AA744-82A7-4E4A-B642-E6FB582237C4}" type="presOf" srcId="{9A456883-013E-48CA-983B-A00EAEECB8F0}" destId="{1B1EC797-EEA5-4053-BE78-4033935BE650}" srcOrd="0" destOrd="0" presId="urn:microsoft.com/office/officeart/2005/8/layout/process5"/>
    <dgm:cxn modelId="{53D69584-536F-460B-9BA1-58556446D782}" type="presOf" srcId="{0593DC17-A12E-4F29-B882-54D9414D3000}" destId="{71616261-6893-40C8-AB10-DD0A9712130A}" srcOrd="1" destOrd="0" presId="urn:microsoft.com/office/officeart/2005/8/layout/process5"/>
    <dgm:cxn modelId="{9F9DDF40-421D-4135-913E-BFA713B03491}" type="presOf" srcId="{2802B02E-4679-4155-B8D2-430FF86732F3}" destId="{807074D4-5B3B-4D5F-ADF9-B87172D4FFF2}" srcOrd="0" destOrd="0" presId="urn:microsoft.com/office/officeart/2005/8/layout/process5"/>
    <dgm:cxn modelId="{0EDD0E2E-9B41-47F5-A9B2-D5C480484315}" type="presParOf" srcId="{1B1EC797-EEA5-4053-BE78-4033935BE650}" destId="{22CAAB9E-A301-4D87-9FC1-2BA42ED83E41}" srcOrd="0" destOrd="0" presId="urn:microsoft.com/office/officeart/2005/8/layout/process5"/>
    <dgm:cxn modelId="{B94D4DE0-7892-47CF-9E0F-DBC4E20EC0B3}" type="presParOf" srcId="{1B1EC797-EEA5-4053-BE78-4033935BE650}" destId="{19532B72-3386-493A-8EF5-EB5991ED9D70}" srcOrd="1" destOrd="0" presId="urn:microsoft.com/office/officeart/2005/8/layout/process5"/>
    <dgm:cxn modelId="{7926BE32-2AD1-423E-83A2-FF72D33C40CC}" type="presParOf" srcId="{19532B72-3386-493A-8EF5-EB5991ED9D70}" destId="{580E2C0B-78A5-4961-9442-12CB26E3850A}" srcOrd="0" destOrd="0" presId="urn:microsoft.com/office/officeart/2005/8/layout/process5"/>
    <dgm:cxn modelId="{F935AB80-D2C2-4D3E-BE3C-60E2CE0FA0FA}" type="presParOf" srcId="{1B1EC797-EEA5-4053-BE78-4033935BE650}" destId="{3D990C12-0A3E-429F-8EBC-78767000903A}" srcOrd="2" destOrd="0" presId="urn:microsoft.com/office/officeart/2005/8/layout/process5"/>
    <dgm:cxn modelId="{52FF1B02-A606-4F24-B553-84CFEB2795F5}" type="presParOf" srcId="{1B1EC797-EEA5-4053-BE78-4033935BE650}" destId="{807074D4-5B3B-4D5F-ADF9-B87172D4FFF2}" srcOrd="3" destOrd="0" presId="urn:microsoft.com/office/officeart/2005/8/layout/process5"/>
    <dgm:cxn modelId="{F332E7B1-3213-45BB-ACD1-4E8038DC5B98}" type="presParOf" srcId="{807074D4-5B3B-4D5F-ADF9-B87172D4FFF2}" destId="{CEA2A042-D7C4-4B0C-B454-EFADF766408E}" srcOrd="0" destOrd="0" presId="urn:microsoft.com/office/officeart/2005/8/layout/process5"/>
    <dgm:cxn modelId="{DCF2F9B9-8EBD-4294-90F9-D8C95858870A}" type="presParOf" srcId="{1B1EC797-EEA5-4053-BE78-4033935BE650}" destId="{89A343A4-9E94-4B2A-A862-682182FB8EC3}" srcOrd="4" destOrd="0" presId="urn:microsoft.com/office/officeart/2005/8/layout/process5"/>
    <dgm:cxn modelId="{46FA1F5F-20C6-49AC-8761-AF0018A465C4}" type="presParOf" srcId="{1B1EC797-EEA5-4053-BE78-4033935BE650}" destId="{5BE9E646-4196-4481-8B91-333A4520D5ED}" srcOrd="5" destOrd="0" presId="urn:microsoft.com/office/officeart/2005/8/layout/process5"/>
    <dgm:cxn modelId="{390F8D5E-02ED-4746-9BB2-78F1CAA9E811}" type="presParOf" srcId="{5BE9E646-4196-4481-8B91-333A4520D5ED}" destId="{71616261-6893-40C8-AB10-DD0A9712130A}" srcOrd="0" destOrd="0" presId="urn:microsoft.com/office/officeart/2005/8/layout/process5"/>
    <dgm:cxn modelId="{AE6F76F9-E143-480B-92F8-0864A83056EA}" type="presParOf" srcId="{1B1EC797-EEA5-4053-BE78-4033935BE650}" destId="{7FBF82BE-5ED6-4C5D-B861-62559CA6249B}" srcOrd="6" destOrd="0" presId="urn:microsoft.com/office/officeart/2005/8/layout/process5"/>
    <dgm:cxn modelId="{A4121234-04E1-49EA-8DAE-854D83D33D8E}" type="presParOf" srcId="{1B1EC797-EEA5-4053-BE78-4033935BE650}" destId="{AE0A2BAA-3462-454E-AFF3-28CC2D6035EE}" srcOrd="7" destOrd="0" presId="urn:microsoft.com/office/officeart/2005/8/layout/process5"/>
    <dgm:cxn modelId="{05FEB353-274E-45BB-838E-56FC3B01C90D}" type="presParOf" srcId="{AE0A2BAA-3462-454E-AFF3-28CC2D6035EE}" destId="{6988F01F-1834-4891-BA73-40325733F3F1}" srcOrd="0" destOrd="0" presId="urn:microsoft.com/office/officeart/2005/8/layout/process5"/>
    <dgm:cxn modelId="{1A211170-7877-4D4E-9D7D-D8EFF7E77043}" type="presParOf" srcId="{1B1EC797-EEA5-4053-BE78-4033935BE650}" destId="{38C981F2-5EC8-4731-BEA4-C86466B1AC68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B0F90A5-AB15-478F-83BB-34CED34C5DE6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E87F7075-D76B-4FBF-8C16-B280F7E8EC55}">
      <dgm:prSet phldrT="[Текст]"/>
      <dgm:spPr/>
      <dgm:t>
        <a:bodyPr/>
        <a:lstStyle/>
        <a:p>
          <a:r>
            <a:rPr lang="ru-RU" b="1" dirty="0" smtClean="0"/>
            <a:t>Вероятно, будут востребованы через 5 лет: </a:t>
          </a:r>
          <a:r>
            <a:rPr lang="ru-RU" dirty="0" smtClean="0"/>
            <a:t>инженеры и квалифицированные рабочие на производство, строители, специалисты в сфере розничной и оптовой торговли, логисты, менеджеры по продажам и закупкам, работники в сферу общественного питания (повара, официанты), специалисты по ИТ, продавцы, водители, специалисты по ремонту автомобилей.</a:t>
          </a:r>
          <a:endParaRPr lang="ru-RU" dirty="0"/>
        </a:p>
      </dgm:t>
    </dgm:pt>
    <dgm:pt modelId="{7955FD55-6D66-463B-84FD-7181D9F04233}" type="parTrans" cxnId="{E1A8B2CC-5F3B-42F1-BF37-374D7D982E3D}">
      <dgm:prSet/>
      <dgm:spPr/>
      <dgm:t>
        <a:bodyPr/>
        <a:lstStyle/>
        <a:p>
          <a:endParaRPr lang="ru-RU"/>
        </a:p>
      </dgm:t>
    </dgm:pt>
    <dgm:pt modelId="{A2F95930-44A6-48A9-9B78-ABE820DE9F08}" type="sibTrans" cxnId="{E1A8B2CC-5F3B-42F1-BF37-374D7D982E3D}">
      <dgm:prSet/>
      <dgm:spPr/>
      <dgm:t>
        <a:bodyPr/>
        <a:lstStyle/>
        <a:p>
          <a:endParaRPr lang="ru-RU"/>
        </a:p>
      </dgm:t>
    </dgm:pt>
    <dgm:pt modelId="{AC1ED3A5-6E1B-437A-AFC4-5F1596DFD0A5}">
      <dgm:prSet/>
      <dgm:spPr/>
      <dgm:t>
        <a:bodyPr/>
        <a:lstStyle/>
        <a:p>
          <a:r>
            <a:rPr lang="ru-RU" b="1" dirty="0" smtClean="0"/>
            <a:t>Вероятно, будут не очень востребованы через 5 лет: </a:t>
          </a:r>
          <a:r>
            <a:rPr lang="ru-RU" dirty="0" smtClean="0"/>
            <a:t>экономисты, бухгалтеры, товароведы, юристы, административный персонал (секретари, </a:t>
          </a:r>
          <a:r>
            <a:rPr lang="ru-RU" dirty="0" err="1" smtClean="0"/>
            <a:t>офис-менеджеры</a:t>
          </a:r>
          <a:r>
            <a:rPr lang="ru-RU" dirty="0" smtClean="0"/>
            <a:t>), специалисты финансовых отделов, </a:t>
          </a:r>
          <a:r>
            <a:rPr lang="ru-RU" dirty="0" err="1" smtClean="0"/>
            <a:t>маркетологи</a:t>
          </a:r>
          <a:r>
            <a:rPr lang="ru-RU" dirty="0" smtClean="0"/>
            <a:t>.</a:t>
          </a:r>
        </a:p>
      </dgm:t>
    </dgm:pt>
    <dgm:pt modelId="{6DD4BCF3-034B-42E6-9687-5868B2D73197}" type="parTrans" cxnId="{853542A3-017E-424F-921D-CD4299B22749}">
      <dgm:prSet/>
      <dgm:spPr/>
      <dgm:t>
        <a:bodyPr/>
        <a:lstStyle/>
        <a:p>
          <a:endParaRPr lang="ru-RU"/>
        </a:p>
      </dgm:t>
    </dgm:pt>
    <dgm:pt modelId="{FD7C9588-0BF3-4B69-B491-44253DD08C1D}" type="sibTrans" cxnId="{853542A3-017E-424F-921D-CD4299B22749}">
      <dgm:prSet/>
      <dgm:spPr/>
      <dgm:t>
        <a:bodyPr/>
        <a:lstStyle/>
        <a:p>
          <a:endParaRPr lang="ru-RU"/>
        </a:p>
      </dgm:t>
    </dgm:pt>
    <dgm:pt modelId="{EAC75DD6-47FB-47B4-88E5-0EA1B3288A06}">
      <dgm:prSet/>
      <dgm:spPr/>
      <dgm:t>
        <a:bodyPr/>
        <a:lstStyle/>
        <a:p>
          <a:r>
            <a:rPr lang="ru-RU" dirty="0" smtClean="0"/>
            <a:t>Самые дефицитные проф. сферы  на сегодняшний день — «Страхование», «Рабочий персонал», «Инсталляция и сервис»,  «Консультирование» и «Продажи» (одно резюме на одну вакансию).</a:t>
          </a:r>
        </a:p>
      </dgm:t>
    </dgm:pt>
    <dgm:pt modelId="{8D6C9434-55A1-4BCA-8C14-D0CC32F25F54}" type="parTrans" cxnId="{F4FCE0F7-0A6C-401B-B6C8-9CCF62261E30}">
      <dgm:prSet/>
      <dgm:spPr/>
      <dgm:t>
        <a:bodyPr/>
        <a:lstStyle/>
        <a:p>
          <a:endParaRPr lang="ru-RU"/>
        </a:p>
      </dgm:t>
    </dgm:pt>
    <dgm:pt modelId="{ACEB9E61-C99F-4F74-8674-FE9C8FC58020}" type="sibTrans" cxnId="{F4FCE0F7-0A6C-401B-B6C8-9CCF62261E30}">
      <dgm:prSet/>
      <dgm:spPr/>
      <dgm:t>
        <a:bodyPr/>
        <a:lstStyle/>
        <a:p>
          <a:endParaRPr lang="ru-RU"/>
        </a:p>
      </dgm:t>
    </dgm:pt>
    <dgm:pt modelId="{671B0B00-FFCE-4F67-AC8C-7AD331D52349}">
      <dgm:prSet/>
      <dgm:spPr/>
      <dgm:t>
        <a:bodyPr/>
        <a:lstStyle/>
        <a:p>
          <a:r>
            <a:rPr lang="ru-RU" smtClean="0"/>
            <a:t>Наибольшая конкуренция при трудоустройстве — в сфере «Государственная служба, некоммерческие организации» (12 человек на одно вакантное место).</a:t>
          </a:r>
          <a:endParaRPr lang="ru-RU" dirty="0" smtClean="0"/>
        </a:p>
      </dgm:t>
    </dgm:pt>
    <dgm:pt modelId="{3BE2C810-8CD9-468E-927C-229918FED82D}" type="parTrans" cxnId="{EAA20039-B908-47F4-8B7C-B1EDE3378891}">
      <dgm:prSet/>
      <dgm:spPr/>
      <dgm:t>
        <a:bodyPr/>
        <a:lstStyle/>
        <a:p>
          <a:endParaRPr lang="ru-RU"/>
        </a:p>
      </dgm:t>
    </dgm:pt>
    <dgm:pt modelId="{6CD10E8F-BD04-4FC9-A7FD-3FF601524B25}" type="sibTrans" cxnId="{EAA20039-B908-47F4-8B7C-B1EDE3378891}">
      <dgm:prSet/>
      <dgm:spPr/>
      <dgm:t>
        <a:bodyPr/>
        <a:lstStyle/>
        <a:p>
          <a:endParaRPr lang="ru-RU"/>
        </a:p>
      </dgm:t>
    </dgm:pt>
    <dgm:pt modelId="{4056260A-326B-40C9-80BB-070446E28838}" type="pres">
      <dgm:prSet presAssocID="{DB0F90A5-AB15-478F-83BB-34CED34C5DE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3A1044-92DE-40B6-8FC9-E15A58292428}" type="pres">
      <dgm:prSet presAssocID="{E87F7075-D76B-4FBF-8C16-B280F7E8EC5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E5EAD0-F19E-41AB-8FBD-05937B66D478}" type="pres">
      <dgm:prSet presAssocID="{A2F95930-44A6-48A9-9B78-ABE820DE9F08}" presName="spacer" presStyleCnt="0"/>
      <dgm:spPr/>
    </dgm:pt>
    <dgm:pt modelId="{66F19F9D-4A82-4F98-8CCF-3BC672E26532}" type="pres">
      <dgm:prSet presAssocID="{AC1ED3A5-6E1B-437A-AFC4-5F1596DFD0A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B4A9FC-1731-4B69-B623-A8B8D02277EC}" type="pres">
      <dgm:prSet presAssocID="{FD7C9588-0BF3-4B69-B491-44253DD08C1D}" presName="spacer" presStyleCnt="0"/>
      <dgm:spPr/>
    </dgm:pt>
    <dgm:pt modelId="{CD394A3B-C229-4757-AE5D-2F4DC8E5D415}" type="pres">
      <dgm:prSet presAssocID="{EAC75DD6-47FB-47B4-88E5-0EA1B3288A0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D51CD-E02D-4692-8D01-254E67AD46E2}" type="pres">
      <dgm:prSet presAssocID="{ACEB9E61-C99F-4F74-8674-FE9C8FC58020}" presName="spacer" presStyleCnt="0"/>
      <dgm:spPr/>
    </dgm:pt>
    <dgm:pt modelId="{3C32DCFB-630E-41E0-8A12-BE090987234D}" type="pres">
      <dgm:prSet presAssocID="{671B0B00-FFCE-4F67-AC8C-7AD331D5234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FCE0F7-0A6C-401B-B6C8-9CCF62261E30}" srcId="{DB0F90A5-AB15-478F-83BB-34CED34C5DE6}" destId="{EAC75DD6-47FB-47B4-88E5-0EA1B3288A06}" srcOrd="2" destOrd="0" parTransId="{8D6C9434-55A1-4BCA-8C14-D0CC32F25F54}" sibTransId="{ACEB9E61-C99F-4F74-8674-FE9C8FC58020}"/>
    <dgm:cxn modelId="{FA1DE0E5-4B44-4629-A61C-86658879AA0D}" type="presOf" srcId="{EAC75DD6-47FB-47B4-88E5-0EA1B3288A06}" destId="{CD394A3B-C229-4757-AE5D-2F4DC8E5D415}" srcOrd="0" destOrd="0" presId="urn:microsoft.com/office/officeart/2005/8/layout/vList2"/>
    <dgm:cxn modelId="{9B592CAE-1B1F-474F-83A8-6E37927A0779}" type="presOf" srcId="{DB0F90A5-AB15-478F-83BB-34CED34C5DE6}" destId="{4056260A-326B-40C9-80BB-070446E28838}" srcOrd="0" destOrd="0" presId="urn:microsoft.com/office/officeart/2005/8/layout/vList2"/>
    <dgm:cxn modelId="{853542A3-017E-424F-921D-CD4299B22749}" srcId="{DB0F90A5-AB15-478F-83BB-34CED34C5DE6}" destId="{AC1ED3A5-6E1B-437A-AFC4-5F1596DFD0A5}" srcOrd="1" destOrd="0" parTransId="{6DD4BCF3-034B-42E6-9687-5868B2D73197}" sibTransId="{FD7C9588-0BF3-4B69-B491-44253DD08C1D}"/>
    <dgm:cxn modelId="{EAA20039-B908-47F4-8B7C-B1EDE3378891}" srcId="{DB0F90A5-AB15-478F-83BB-34CED34C5DE6}" destId="{671B0B00-FFCE-4F67-AC8C-7AD331D52349}" srcOrd="3" destOrd="0" parTransId="{3BE2C810-8CD9-468E-927C-229918FED82D}" sibTransId="{6CD10E8F-BD04-4FC9-A7FD-3FF601524B25}"/>
    <dgm:cxn modelId="{60C27F22-76AA-4610-B668-B21388921A52}" type="presOf" srcId="{671B0B00-FFCE-4F67-AC8C-7AD331D52349}" destId="{3C32DCFB-630E-41E0-8A12-BE090987234D}" srcOrd="0" destOrd="0" presId="urn:microsoft.com/office/officeart/2005/8/layout/vList2"/>
    <dgm:cxn modelId="{06959080-8B20-4C95-BEE1-0CDC369B5823}" type="presOf" srcId="{AC1ED3A5-6E1B-437A-AFC4-5F1596DFD0A5}" destId="{66F19F9D-4A82-4F98-8CCF-3BC672E26532}" srcOrd="0" destOrd="0" presId="urn:microsoft.com/office/officeart/2005/8/layout/vList2"/>
    <dgm:cxn modelId="{61B81786-98E5-446D-BC4B-4E4FE93DF7C2}" type="presOf" srcId="{E87F7075-D76B-4FBF-8C16-B280F7E8EC55}" destId="{203A1044-92DE-40B6-8FC9-E15A58292428}" srcOrd="0" destOrd="0" presId="urn:microsoft.com/office/officeart/2005/8/layout/vList2"/>
    <dgm:cxn modelId="{E1A8B2CC-5F3B-42F1-BF37-374D7D982E3D}" srcId="{DB0F90A5-AB15-478F-83BB-34CED34C5DE6}" destId="{E87F7075-D76B-4FBF-8C16-B280F7E8EC55}" srcOrd="0" destOrd="0" parTransId="{7955FD55-6D66-463B-84FD-7181D9F04233}" sibTransId="{A2F95930-44A6-48A9-9B78-ABE820DE9F08}"/>
    <dgm:cxn modelId="{15970C88-43C1-4C6E-8911-9C7CE3D611FB}" type="presParOf" srcId="{4056260A-326B-40C9-80BB-070446E28838}" destId="{203A1044-92DE-40B6-8FC9-E15A58292428}" srcOrd="0" destOrd="0" presId="urn:microsoft.com/office/officeart/2005/8/layout/vList2"/>
    <dgm:cxn modelId="{BDFB06BD-D828-4DB4-BAAE-7729F472850F}" type="presParOf" srcId="{4056260A-326B-40C9-80BB-070446E28838}" destId="{D8E5EAD0-F19E-41AB-8FBD-05937B66D478}" srcOrd="1" destOrd="0" presId="urn:microsoft.com/office/officeart/2005/8/layout/vList2"/>
    <dgm:cxn modelId="{EE0CF764-615B-4D8C-989B-DA0C07B5B2CE}" type="presParOf" srcId="{4056260A-326B-40C9-80BB-070446E28838}" destId="{66F19F9D-4A82-4F98-8CCF-3BC672E26532}" srcOrd="2" destOrd="0" presId="urn:microsoft.com/office/officeart/2005/8/layout/vList2"/>
    <dgm:cxn modelId="{1E13F912-99C7-412A-9DE2-6198E07BECBC}" type="presParOf" srcId="{4056260A-326B-40C9-80BB-070446E28838}" destId="{19B4A9FC-1731-4B69-B623-A8B8D02277EC}" srcOrd="3" destOrd="0" presId="urn:microsoft.com/office/officeart/2005/8/layout/vList2"/>
    <dgm:cxn modelId="{1DA626FB-08DA-4095-994B-BE70338CBED1}" type="presParOf" srcId="{4056260A-326B-40C9-80BB-070446E28838}" destId="{CD394A3B-C229-4757-AE5D-2F4DC8E5D415}" srcOrd="4" destOrd="0" presId="urn:microsoft.com/office/officeart/2005/8/layout/vList2"/>
    <dgm:cxn modelId="{C8F8EBB0-8E2F-4EE2-8D86-2FAF264DA149}" type="presParOf" srcId="{4056260A-326B-40C9-80BB-070446E28838}" destId="{3D1D51CD-E02D-4692-8D01-254E67AD46E2}" srcOrd="5" destOrd="0" presId="urn:microsoft.com/office/officeart/2005/8/layout/vList2"/>
    <dgm:cxn modelId="{1FBC24AB-2C8D-4E74-96C9-2C93CDD11588}" type="presParOf" srcId="{4056260A-326B-40C9-80BB-070446E28838}" destId="{3C32DCFB-630E-41E0-8A12-BE090987234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690A160-ECA6-48FD-908F-C8E204E69743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0BDFC590-720A-457F-9107-5222CBD1AC74}">
      <dgm:prSet phldrT="[Текст]" custT="1"/>
      <dgm:spPr/>
      <dgm:t>
        <a:bodyPr/>
        <a:lstStyle/>
        <a:p>
          <a:r>
            <a:rPr lang="ru-RU" sz="1600" dirty="0" smtClean="0"/>
            <a:t>всего на долю вакансий для молодых специалистов сейчас приходится около 5% объема рынка труда,  </a:t>
          </a:r>
          <a:endParaRPr lang="ru-RU" sz="1600" dirty="0"/>
        </a:p>
      </dgm:t>
    </dgm:pt>
    <dgm:pt modelId="{15B135D6-F0AC-4307-A909-D10359AA08CC}" type="parTrans" cxnId="{D8F13DA7-3E34-4132-9A35-E7AAB6843EBC}">
      <dgm:prSet/>
      <dgm:spPr/>
      <dgm:t>
        <a:bodyPr/>
        <a:lstStyle/>
        <a:p>
          <a:endParaRPr lang="ru-RU"/>
        </a:p>
      </dgm:t>
    </dgm:pt>
    <dgm:pt modelId="{A54C81BF-6E0D-4AF1-9F08-DBF7608B23D5}" type="sibTrans" cxnId="{D8F13DA7-3E34-4132-9A35-E7AAB6843EBC}">
      <dgm:prSet/>
      <dgm:spPr/>
      <dgm:t>
        <a:bodyPr/>
        <a:lstStyle/>
        <a:p>
          <a:endParaRPr lang="ru-RU"/>
        </a:p>
      </dgm:t>
    </dgm:pt>
    <dgm:pt modelId="{85B93C47-4462-4B64-B6C6-BA553F68A5D5}">
      <dgm:prSet custT="1"/>
      <dgm:spPr/>
      <dgm:t>
        <a:bodyPr/>
        <a:lstStyle/>
        <a:p>
          <a:r>
            <a:rPr lang="ru-RU" sz="1600" b="1" dirty="0" smtClean="0"/>
            <a:t>Основные требования, предъявляемые к молодым специалистам:</a:t>
          </a:r>
          <a:r>
            <a:rPr lang="ru-RU" sz="1600" dirty="0" smtClean="0"/>
            <a:t>  </a:t>
          </a:r>
          <a:br>
            <a:rPr lang="ru-RU" sz="1600" dirty="0" smtClean="0"/>
          </a:br>
          <a:r>
            <a:rPr lang="ru-RU" sz="1600" dirty="0" smtClean="0"/>
            <a:t>- высшее/неоконченное высшее образование/студент последнего курса, </a:t>
          </a:r>
          <a:br>
            <a:rPr lang="ru-RU" sz="1600" dirty="0" smtClean="0"/>
          </a:br>
          <a:r>
            <a:rPr lang="ru-RU" sz="1600" dirty="0" smtClean="0"/>
            <a:t>- отличные теоретические знания своей и смежных областей,  </a:t>
          </a:r>
          <a:br>
            <a:rPr lang="ru-RU" sz="1600" dirty="0" smtClean="0"/>
          </a:br>
          <a:r>
            <a:rPr lang="ru-RU" sz="1600" dirty="0" smtClean="0"/>
            <a:t>- желательно наличие практики или стажировки,  </a:t>
          </a:r>
          <a:br>
            <a:rPr lang="ru-RU" sz="1600" dirty="0" smtClean="0"/>
          </a:br>
          <a:r>
            <a:rPr lang="ru-RU" sz="1600" dirty="0" smtClean="0"/>
            <a:t>- хорошее знание иностранного языка,  </a:t>
          </a:r>
          <a:br>
            <a:rPr lang="ru-RU" sz="1600" dirty="0" smtClean="0"/>
          </a:br>
          <a:r>
            <a:rPr lang="ru-RU" sz="1600" dirty="0" smtClean="0"/>
            <a:t>- отличное знание ПК, </a:t>
          </a:r>
          <a:br>
            <a:rPr lang="ru-RU" sz="1600" dirty="0" smtClean="0"/>
          </a:br>
          <a:r>
            <a:rPr lang="ru-RU" sz="1600" dirty="0" smtClean="0"/>
            <a:t>- желателен опыт работы,  </a:t>
          </a:r>
          <a:br>
            <a:rPr lang="ru-RU" sz="1600" dirty="0" smtClean="0"/>
          </a:br>
          <a:r>
            <a:rPr lang="ru-RU" sz="1600" dirty="0" smtClean="0"/>
            <a:t>- возраст от 20 лет,  </a:t>
          </a:r>
          <a:br>
            <a:rPr lang="ru-RU" sz="1600" dirty="0" smtClean="0"/>
          </a:br>
          <a:r>
            <a:rPr lang="ru-RU" sz="1600" dirty="0" smtClean="0"/>
            <a:t>- навыки работы в команде, </a:t>
          </a:r>
          <a:br>
            <a:rPr lang="ru-RU" sz="1600" dirty="0" smtClean="0"/>
          </a:br>
          <a:r>
            <a:rPr lang="ru-RU" sz="1600" dirty="0" smtClean="0"/>
            <a:t>- умение и желание обучаться, </a:t>
          </a:r>
          <a:br>
            <a:rPr lang="ru-RU" sz="1600" dirty="0" smtClean="0"/>
          </a:br>
          <a:r>
            <a:rPr lang="ru-RU" sz="1600" dirty="0" smtClean="0"/>
            <a:t>- желательно наличие дополнительных квалификационных сертификатов,  </a:t>
          </a:r>
          <a:br>
            <a:rPr lang="ru-RU" sz="1600" dirty="0" smtClean="0"/>
          </a:br>
          <a:r>
            <a:rPr lang="ru-RU" sz="1600" dirty="0" smtClean="0"/>
            <a:t>- ответственность, </a:t>
          </a:r>
          <a:br>
            <a:rPr lang="ru-RU" sz="1600" dirty="0" smtClean="0"/>
          </a:br>
          <a:r>
            <a:rPr lang="ru-RU" sz="1600" dirty="0" smtClean="0"/>
            <a:t>- </a:t>
          </a:r>
          <a:r>
            <a:rPr lang="ru-RU" sz="1600" dirty="0" err="1" smtClean="0"/>
            <a:t>стрессоустойчивость</a:t>
          </a:r>
          <a:r>
            <a:rPr lang="ru-RU" sz="1600" dirty="0" smtClean="0"/>
            <a:t>, </a:t>
          </a:r>
          <a:br>
            <a:rPr lang="ru-RU" sz="1600" dirty="0" smtClean="0"/>
          </a:br>
          <a:r>
            <a:rPr lang="ru-RU" sz="1600" dirty="0" smtClean="0"/>
            <a:t>- аккуратность, внимание к деталям.</a:t>
          </a:r>
        </a:p>
      </dgm:t>
    </dgm:pt>
    <dgm:pt modelId="{FB209497-F18E-4C2B-9638-A656E30E4D32}" type="parTrans" cxnId="{7BA6B75B-03E1-49D3-946C-C221A8883338}">
      <dgm:prSet/>
      <dgm:spPr/>
      <dgm:t>
        <a:bodyPr/>
        <a:lstStyle/>
        <a:p>
          <a:endParaRPr lang="ru-RU"/>
        </a:p>
      </dgm:t>
    </dgm:pt>
    <dgm:pt modelId="{6B0E210E-AFA8-4555-B834-6A534C1E836F}" type="sibTrans" cxnId="{7BA6B75B-03E1-49D3-946C-C221A8883338}">
      <dgm:prSet/>
      <dgm:spPr/>
      <dgm:t>
        <a:bodyPr/>
        <a:lstStyle/>
        <a:p>
          <a:endParaRPr lang="ru-RU"/>
        </a:p>
      </dgm:t>
    </dgm:pt>
    <dgm:pt modelId="{CC92DBCF-7452-4BCC-BA2A-A16BF7E0C5D1}">
      <dgm:prSet phldrT="[Текст]" custT="1"/>
      <dgm:spPr/>
      <dgm:t>
        <a:bodyPr/>
        <a:lstStyle/>
        <a:p>
          <a:r>
            <a:rPr lang="ru-RU" sz="1600" dirty="0" smtClean="0"/>
            <a:t> больше всего вакансий для молодых специалистов размещается в профессиональных сферах "Продажи", "Административный персонал" и "Информационные технологии", </a:t>
          </a:r>
          <a:endParaRPr lang="ru-RU" sz="1600" dirty="0"/>
        </a:p>
      </dgm:t>
    </dgm:pt>
    <dgm:pt modelId="{00C1F8AE-0D9E-405B-BB8B-A36EE1AF1F0C}" type="parTrans" cxnId="{5DBE35BC-0765-4725-B6E6-9AADF74BA05D}">
      <dgm:prSet/>
      <dgm:spPr/>
      <dgm:t>
        <a:bodyPr/>
        <a:lstStyle/>
        <a:p>
          <a:endParaRPr lang="ru-RU"/>
        </a:p>
      </dgm:t>
    </dgm:pt>
    <dgm:pt modelId="{AE160EB2-F60E-4B8A-972A-088A2B85ACC4}" type="sibTrans" cxnId="{5DBE35BC-0765-4725-B6E6-9AADF74BA05D}">
      <dgm:prSet/>
      <dgm:spPr/>
      <dgm:t>
        <a:bodyPr/>
        <a:lstStyle/>
        <a:p>
          <a:endParaRPr lang="ru-RU"/>
        </a:p>
      </dgm:t>
    </dgm:pt>
    <dgm:pt modelId="{8C3E26FA-280A-4A53-933D-3E09B1A1C02D}">
      <dgm:prSet phldrT="[Текст]" custT="1"/>
      <dgm:spPr/>
      <dgm:t>
        <a:bodyPr/>
        <a:lstStyle/>
        <a:p>
          <a:r>
            <a:rPr lang="ru-RU" sz="1600" dirty="0" smtClean="0"/>
            <a:t>наиболее востребованными являются молодые специалисты с экономическим образованием. </a:t>
          </a:r>
          <a:endParaRPr lang="ru-RU" sz="1600" dirty="0"/>
        </a:p>
      </dgm:t>
    </dgm:pt>
    <dgm:pt modelId="{1E330946-2C58-49FD-9233-0B49F847E885}" type="parTrans" cxnId="{5860D02A-B5BA-4F73-81A5-858ADCEA18CC}">
      <dgm:prSet/>
      <dgm:spPr/>
      <dgm:t>
        <a:bodyPr/>
        <a:lstStyle/>
        <a:p>
          <a:endParaRPr lang="ru-RU"/>
        </a:p>
      </dgm:t>
    </dgm:pt>
    <dgm:pt modelId="{AA176678-5E33-46BA-9670-523B1DEB3FFE}" type="sibTrans" cxnId="{5860D02A-B5BA-4F73-81A5-858ADCEA18CC}">
      <dgm:prSet/>
      <dgm:spPr/>
      <dgm:t>
        <a:bodyPr/>
        <a:lstStyle/>
        <a:p>
          <a:endParaRPr lang="ru-RU"/>
        </a:p>
      </dgm:t>
    </dgm:pt>
    <dgm:pt modelId="{AB051CE0-5AAF-4DE6-BC09-024D23FBFFC7}" type="pres">
      <dgm:prSet presAssocID="{4690A160-ECA6-48FD-908F-C8E204E6974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4DE5B1-DA13-47CD-9D42-D93E89C4F75A}" type="pres">
      <dgm:prSet presAssocID="{0BDFC590-720A-457F-9107-5222CBD1AC74}" presName="parentText" presStyleLbl="node1" presStyleIdx="0" presStyleCnt="4" custScaleY="44817" custLinFactY="-6042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082B0B-4F7A-4C6C-8CDC-8BCF0305192F}" type="pres">
      <dgm:prSet presAssocID="{A54C81BF-6E0D-4AF1-9F08-DBF7608B23D5}" presName="spacer" presStyleCnt="0"/>
      <dgm:spPr/>
    </dgm:pt>
    <dgm:pt modelId="{A9E1E1C9-587E-4686-AF8E-5CF5358CA790}" type="pres">
      <dgm:prSet presAssocID="{CC92DBCF-7452-4BCC-BA2A-A16BF7E0C5D1}" presName="parentText" presStyleLbl="node1" presStyleIdx="1" presStyleCnt="4" custScaleY="58058" custLinFactY="-1128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1BC650-E44B-4917-80BA-67577B4CD77A}" type="pres">
      <dgm:prSet presAssocID="{AE160EB2-F60E-4B8A-972A-088A2B85ACC4}" presName="spacer" presStyleCnt="0"/>
      <dgm:spPr/>
    </dgm:pt>
    <dgm:pt modelId="{B874AEF5-C70C-46E5-888C-C3E9C2780638}" type="pres">
      <dgm:prSet presAssocID="{8C3E26FA-280A-4A53-933D-3E09B1A1C02D}" presName="parentText" presStyleLbl="node1" presStyleIdx="2" presStyleCnt="4" custScaleY="63694" custLinFactNeighborY="-914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F336C-9846-4B7A-86D2-3382E33076BA}" type="pres">
      <dgm:prSet presAssocID="{AA176678-5E33-46BA-9670-523B1DEB3FFE}" presName="spacer" presStyleCnt="0"/>
      <dgm:spPr/>
    </dgm:pt>
    <dgm:pt modelId="{0D1735ED-198D-45F7-9521-4FEC4DB1632B}" type="pres">
      <dgm:prSet presAssocID="{85B93C47-4462-4B64-B6C6-BA553F68A5D5}" presName="parentText" presStyleLbl="node1" presStyleIdx="3" presStyleCnt="4" custScaleY="224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F13DA7-3E34-4132-9A35-E7AAB6843EBC}" srcId="{4690A160-ECA6-48FD-908F-C8E204E69743}" destId="{0BDFC590-720A-457F-9107-5222CBD1AC74}" srcOrd="0" destOrd="0" parTransId="{15B135D6-F0AC-4307-A909-D10359AA08CC}" sibTransId="{A54C81BF-6E0D-4AF1-9F08-DBF7608B23D5}"/>
    <dgm:cxn modelId="{7BA6B75B-03E1-49D3-946C-C221A8883338}" srcId="{4690A160-ECA6-48FD-908F-C8E204E69743}" destId="{85B93C47-4462-4B64-B6C6-BA553F68A5D5}" srcOrd="3" destOrd="0" parTransId="{FB209497-F18E-4C2B-9638-A656E30E4D32}" sibTransId="{6B0E210E-AFA8-4555-B834-6A534C1E836F}"/>
    <dgm:cxn modelId="{9F0B8183-7D29-48B2-91E6-A85BF78A558A}" type="presOf" srcId="{CC92DBCF-7452-4BCC-BA2A-A16BF7E0C5D1}" destId="{A9E1E1C9-587E-4686-AF8E-5CF5358CA790}" srcOrd="0" destOrd="0" presId="urn:microsoft.com/office/officeart/2005/8/layout/vList2"/>
    <dgm:cxn modelId="{53450060-2216-42E6-A109-BE6927194214}" type="presOf" srcId="{85B93C47-4462-4B64-B6C6-BA553F68A5D5}" destId="{0D1735ED-198D-45F7-9521-4FEC4DB1632B}" srcOrd="0" destOrd="0" presId="urn:microsoft.com/office/officeart/2005/8/layout/vList2"/>
    <dgm:cxn modelId="{5DBE35BC-0765-4725-B6E6-9AADF74BA05D}" srcId="{4690A160-ECA6-48FD-908F-C8E204E69743}" destId="{CC92DBCF-7452-4BCC-BA2A-A16BF7E0C5D1}" srcOrd="1" destOrd="0" parTransId="{00C1F8AE-0D9E-405B-BB8B-A36EE1AF1F0C}" sibTransId="{AE160EB2-F60E-4B8A-972A-088A2B85ACC4}"/>
    <dgm:cxn modelId="{34ABE38F-2746-4D4F-8D0C-772263E70DA1}" type="presOf" srcId="{0BDFC590-720A-457F-9107-5222CBD1AC74}" destId="{CF4DE5B1-DA13-47CD-9D42-D93E89C4F75A}" srcOrd="0" destOrd="0" presId="urn:microsoft.com/office/officeart/2005/8/layout/vList2"/>
    <dgm:cxn modelId="{53AE9D13-B5F8-4F17-9DA2-50ED68EC9792}" type="presOf" srcId="{8C3E26FA-280A-4A53-933D-3E09B1A1C02D}" destId="{B874AEF5-C70C-46E5-888C-C3E9C2780638}" srcOrd="0" destOrd="0" presId="urn:microsoft.com/office/officeart/2005/8/layout/vList2"/>
    <dgm:cxn modelId="{5860D02A-B5BA-4F73-81A5-858ADCEA18CC}" srcId="{4690A160-ECA6-48FD-908F-C8E204E69743}" destId="{8C3E26FA-280A-4A53-933D-3E09B1A1C02D}" srcOrd="2" destOrd="0" parTransId="{1E330946-2C58-49FD-9233-0B49F847E885}" sibTransId="{AA176678-5E33-46BA-9670-523B1DEB3FFE}"/>
    <dgm:cxn modelId="{26B0C904-B054-4FC7-B668-ABCD84CF92A6}" type="presOf" srcId="{4690A160-ECA6-48FD-908F-C8E204E69743}" destId="{AB051CE0-5AAF-4DE6-BC09-024D23FBFFC7}" srcOrd="0" destOrd="0" presId="urn:microsoft.com/office/officeart/2005/8/layout/vList2"/>
    <dgm:cxn modelId="{0C386934-EAC8-46E0-8F9D-E8F35B8183CA}" type="presParOf" srcId="{AB051CE0-5AAF-4DE6-BC09-024D23FBFFC7}" destId="{CF4DE5B1-DA13-47CD-9D42-D93E89C4F75A}" srcOrd="0" destOrd="0" presId="urn:microsoft.com/office/officeart/2005/8/layout/vList2"/>
    <dgm:cxn modelId="{EF73855D-467C-4C6D-82F7-1702C97F7F08}" type="presParOf" srcId="{AB051CE0-5AAF-4DE6-BC09-024D23FBFFC7}" destId="{F3082B0B-4F7A-4C6C-8CDC-8BCF0305192F}" srcOrd="1" destOrd="0" presId="urn:microsoft.com/office/officeart/2005/8/layout/vList2"/>
    <dgm:cxn modelId="{D1F70AD1-457C-4AC3-AC31-996F0E5C7970}" type="presParOf" srcId="{AB051CE0-5AAF-4DE6-BC09-024D23FBFFC7}" destId="{A9E1E1C9-587E-4686-AF8E-5CF5358CA790}" srcOrd="2" destOrd="0" presId="urn:microsoft.com/office/officeart/2005/8/layout/vList2"/>
    <dgm:cxn modelId="{460F4DDC-DE89-40DD-A82C-112C4A4E2FA6}" type="presParOf" srcId="{AB051CE0-5AAF-4DE6-BC09-024D23FBFFC7}" destId="{971BC650-E44B-4917-80BA-67577B4CD77A}" srcOrd="3" destOrd="0" presId="urn:microsoft.com/office/officeart/2005/8/layout/vList2"/>
    <dgm:cxn modelId="{E30CFE77-FF32-4CC0-B58C-D714CA5F42D1}" type="presParOf" srcId="{AB051CE0-5AAF-4DE6-BC09-024D23FBFFC7}" destId="{B874AEF5-C70C-46E5-888C-C3E9C2780638}" srcOrd="4" destOrd="0" presId="urn:microsoft.com/office/officeart/2005/8/layout/vList2"/>
    <dgm:cxn modelId="{2F54CE86-5ED0-4BAB-8CB7-A0BF81827CF0}" type="presParOf" srcId="{AB051CE0-5AAF-4DE6-BC09-024D23FBFFC7}" destId="{D15F336C-9846-4B7A-86D2-3382E33076BA}" srcOrd="5" destOrd="0" presId="urn:microsoft.com/office/officeart/2005/8/layout/vList2"/>
    <dgm:cxn modelId="{C4437707-3F4F-4468-B958-BCDBB56FEA61}" type="presParOf" srcId="{AB051CE0-5AAF-4DE6-BC09-024D23FBFFC7}" destId="{0D1735ED-198D-45F7-9521-4FEC4DB1632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965281A-45BE-4A91-8620-A59852BCC43A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86F0A4A-3AD8-4D25-986F-2F2F31E5951A}">
      <dgm:prSet phldrT="[Текст]"/>
      <dgm:spPr/>
      <dgm:t>
        <a:bodyPr/>
        <a:lstStyle/>
        <a:p>
          <a:r>
            <a:rPr lang="ru-RU" dirty="0" smtClean="0"/>
            <a:t>В рамках контрольных цифр приема за счет средств бюджета по общему конкурсу</a:t>
          </a:r>
          <a:endParaRPr lang="ru-RU" dirty="0"/>
        </a:p>
      </dgm:t>
    </dgm:pt>
    <dgm:pt modelId="{23802440-1CFD-4E5C-9A4A-4A57F744AF94}" type="parTrans" cxnId="{8FB71488-9BC0-4173-8E46-5B2CA2594CA8}">
      <dgm:prSet/>
      <dgm:spPr/>
      <dgm:t>
        <a:bodyPr/>
        <a:lstStyle/>
        <a:p>
          <a:endParaRPr lang="ru-RU"/>
        </a:p>
      </dgm:t>
    </dgm:pt>
    <dgm:pt modelId="{A88D1CE5-7325-44B6-89E5-007BFBA2029F}" type="sibTrans" cxnId="{8FB71488-9BC0-4173-8E46-5B2CA2594CA8}">
      <dgm:prSet/>
      <dgm:spPr/>
      <dgm:t>
        <a:bodyPr/>
        <a:lstStyle/>
        <a:p>
          <a:endParaRPr lang="ru-RU"/>
        </a:p>
      </dgm:t>
    </dgm:pt>
    <dgm:pt modelId="{AA876BC3-7C17-457E-BB8A-5C911884E970}">
      <dgm:prSet/>
      <dgm:spPr/>
      <dgm:t>
        <a:bodyPr/>
        <a:lstStyle/>
        <a:p>
          <a:r>
            <a:rPr lang="ru-RU" dirty="0" smtClean="0"/>
            <a:t>В пределах квоты лиц, имеющих особое право за счет средств бюджета </a:t>
          </a:r>
          <a:r>
            <a:rPr lang="ru-RU" dirty="0" smtClean="0"/>
            <a:t>(инвалиды и сироты)</a:t>
          </a:r>
          <a:endParaRPr lang="ru-RU" dirty="0" smtClean="0"/>
        </a:p>
      </dgm:t>
    </dgm:pt>
    <dgm:pt modelId="{42F74797-D8C0-47FF-B0E8-FBE3C705E25B}" type="parTrans" cxnId="{D0BE02C1-0415-4F9A-9CA8-B93BA15A329D}">
      <dgm:prSet/>
      <dgm:spPr/>
      <dgm:t>
        <a:bodyPr/>
        <a:lstStyle/>
        <a:p>
          <a:endParaRPr lang="ru-RU"/>
        </a:p>
      </dgm:t>
    </dgm:pt>
    <dgm:pt modelId="{367B505D-1E89-4535-B3AD-A688F7CF30C6}" type="sibTrans" cxnId="{D0BE02C1-0415-4F9A-9CA8-B93BA15A329D}">
      <dgm:prSet/>
      <dgm:spPr/>
      <dgm:t>
        <a:bodyPr/>
        <a:lstStyle/>
        <a:p>
          <a:endParaRPr lang="ru-RU"/>
        </a:p>
      </dgm:t>
    </dgm:pt>
    <dgm:pt modelId="{DB0404A4-9EF3-429E-B27B-C55F7D7109E8}">
      <dgm:prSet/>
      <dgm:spPr/>
      <dgm:t>
        <a:bodyPr/>
        <a:lstStyle/>
        <a:p>
          <a:r>
            <a:rPr lang="ru-RU" dirty="0" smtClean="0"/>
            <a:t>Целевой прием</a:t>
          </a:r>
        </a:p>
        <a:p>
          <a:r>
            <a:rPr lang="ru-RU" dirty="0" smtClean="0"/>
            <a:t> (за счет органов власти)</a:t>
          </a:r>
        </a:p>
      </dgm:t>
    </dgm:pt>
    <dgm:pt modelId="{2A1E47A7-C20B-494F-862B-67F43950E986}" type="parTrans" cxnId="{80640467-EA0E-4589-96D9-A61B6F1D3C67}">
      <dgm:prSet/>
      <dgm:spPr/>
      <dgm:t>
        <a:bodyPr/>
        <a:lstStyle/>
        <a:p>
          <a:endParaRPr lang="ru-RU"/>
        </a:p>
      </dgm:t>
    </dgm:pt>
    <dgm:pt modelId="{36C5571F-368C-44AF-8BFC-03B611102778}" type="sibTrans" cxnId="{80640467-EA0E-4589-96D9-A61B6F1D3C67}">
      <dgm:prSet/>
      <dgm:spPr/>
      <dgm:t>
        <a:bodyPr/>
        <a:lstStyle/>
        <a:p>
          <a:endParaRPr lang="ru-RU"/>
        </a:p>
      </dgm:t>
    </dgm:pt>
    <dgm:pt modelId="{61CFE49F-E1EA-4273-9BF1-3340056497E2}">
      <dgm:prSet/>
      <dgm:spPr/>
      <dgm:t>
        <a:bodyPr/>
        <a:lstStyle/>
        <a:p>
          <a:r>
            <a:rPr lang="ru-RU" smtClean="0"/>
            <a:t>На места по договорам об оказании платных услуг</a:t>
          </a:r>
          <a:endParaRPr lang="ru-RU" dirty="0" smtClean="0"/>
        </a:p>
      </dgm:t>
    </dgm:pt>
    <dgm:pt modelId="{A6B9DC1F-2E71-467E-B6C1-D7089947415F}" type="parTrans" cxnId="{047330F6-D5A9-408A-8B09-21A73BD5CC38}">
      <dgm:prSet/>
      <dgm:spPr/>
      <dgm:t>
        <a:bodyPr/>
        <a:lstStyle/>
        <a:p>
          <a:endParaRPr lang="ru-RU"/>
        </a:p>
      </dgm:t>
    </dgm:pt>
    <dgm:pt modelId="{525B7949-0606-4ABE-8D76-58219D807882}" type="sibTrans" cxnId="{047330F6-D5A9-408A-8B09-21A73BD5CC38}">
      <dgm:prSet/>
      <dgm:spPr/>
      <dgm:t>
        <a:bodyPr/>
        <a:lstStyle/>
        <a:p>
          <a:endParaRPr lang="ru-RU"/>
        </a:p>
      </dgm:t>
    </dgm:pt>
    <dgm:pt modelId="{BE2EFD97-6E69-4B87-858E-1EBF06D93AE6}">
      <dgm:prSet/>
      <dgm:spPr/>
      <dgm:t>
        <a:bodyPr/>
        <a:lstStyle/>
        <a:p>
          <a:r>
            <a:rPr lang="ru-RU" b="0" i="0" dirty="0" smtClean="0"/>
            <a:t>Лица, имеющие право на поступление на обучение без вступительных испытаний </a:t>
          </a:r>
          <a:r>
            <a:rPr lang="ru-RU" dirty="0" smtClean="0"/>
            <a:t>за счет средств бюджета </a:t>
          </a:r>
        </a:p>
      </dgm:t>
    </dgm:pt>
    <dgm:pt modelId="{0C1231FB-5613-4882-8B5F-4B4890D29A1A}" type="parTrans" cxnId="{85ED46A5-3371-4E01-94C2-A07419F2E14C}">
      <dgm:prSet/>
      <dgm:spPr/>
      <dgm:t>
        <a:bodyPr/>
        <a:lstStyle/>
        <a:p>
          <a:endParaRPr lang="ru-RU"/>
        </a:p>
      </dgm:t>
    </dgm:pt>
    <dgm:pt modelId="{FBE9678B-291C-4DDF-BE7C-ACDA8F70314B}" type="sibTrans" cxnId="{85ED46A5-3371-4E01-94C2-A07419F2E14C}">
      <dgm:prSet/>
      <dgm:spPr/>
      <dgm:t>
        <a:bodyPr/>
        <a:lstStyle/>
        <a:p>
          <a:endParaRPr lang="ru-RU"/>
        </a:p>
      </dgm:t>
    </dgm:pt>
    <dgm:pt modelId="{BA171590-17CC-422E-8F63-2E16F0EA2484}" type="pres">
      <dgm:prSet presAssocID="{D965281A-45BE-4A91-8620-A59852BCC43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B3987E-C27C-45C1-BD2F-38D4BA8EB498}" type="pres">
      <dgm:prSet presAssocID="{A86F0A4A-3AD8-4D25-986F-2F2F31E5951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1DFE80-5521-4C23-855C-4634D2355F33}" type="pres">
      <dgm:prSet presAssocID="{A88D1CE5-7325-44B6-89E5-007BFBA2029F}" presName="sibTrans" presStyleCnt="0"/>
      <dgm:spPr/>
    </dgm:pt>
    <dgm:pt modelId="{E84F5F29-6567-455A-80C0-29609AF725FF}" type="pres">
      <dgm:prSet presAssocID="{AA876BC3-7C17-457E-BB8A-5C911884E970}" presName="node" presStyleLbl="node1" presStyleIdx="1" presStyleCnt="5" custLinFactNeighborX="1193" custLinFactNeighborY="58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CB7A6D-4DB4-4642-8294-A106396C77DB}" type="pres">
      <dgm:prSet presAssocID="{367B505D-1E89-4535-B3AD-A688F7CF30C6}" presName="sibTrans" presStyleCnt="0"/>
      <dgm:spPr/>
    </dgm:pt>
    <dgm:pt modelId="{F8D33A92-45ED-4F01-98BC-27407AD09C34}" type="pres">
      <dgm:prSet presAssocID="{BE2EFD97-6E69-4B87-858E-1EBF06D93AE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33E153-8B90-41A0-9C83-D5D6DE320736}" type="pres">
      <dgm:prSet presAssocID="{FBE9678B-291C-4DDF-BE7C-ACDA8F70314B}" presName="sibTrans" presStyleCnt="0"/>
      <dgm:spPr/>
    </dgm:pt>
    <dgm:pt modelId="{1B95D585-B907-48EF-863B-028E72EA1C66}" type="pres">
      <dgm:prSet presAssocID="{DB0404A4-9EF3-429E-B27B-C55F7D7109E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C8AA6C-F559-40F1-9DAD-8E8AFA8E72B4}" type="pres">
      <dgm:prSet presAssocID="{36C5571F-368C-44AF-8BFC-03B611102778}" presName="sibTrans" presStyleCnt="0"/>
      <dgm:spPr/>
    </dgm:pt>
    <dgm:pt modelId="{42E5233D-3BC4-48D6-8D0A-1E6799083FF0}" type="pres">
      <dgm:prSet presAssocID="{61CFE49F-E1EA-4273-9BF1-3340056497E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B71488-9BC0-4173-8E46-5B2CA2594CA8}" srcId="{D965281A-45BE-4A91-8620-A59852BCC43A}" destId="{A86F0A4A-3AD8-4D25-986F-2F2F31E5951A}" srcOrd="0" destOrd="0" parTransId="{23802440-1CFD-4E5C-9A4A-4A57F744AF94}" sibTransId="{A88D1CE5-7325-44B6-89E5-007BFBA2029F}"/>
    <dgm:cxn modelId="{B6C2D21A-BECC-4FFC-A920-33601774C9E5}" type="presOf" srcId="{A86F0A4A-3AD8-4D25-986F-2F2F31E5951A}" destId="{77B3987E-C27C-45C1-BD2F-38D4BA8EB498}" srcOrd="0" destOrd="0" presId="urn:microsoft.com/office/officeart/2005/8/layout/default"/>
    <dgm:cxn modelId="{D0BE02C1-0415-4F9A-9CA8-B93BA15A329D}" srcId="{D965281A-45BE-4A91-8620-A59852BCC43A}" destId="{AA876BC3-7C17-457E-BB8A-5C911884E970}" srcOrd="1" destOrd="0" parTransId="{42F74797-D8C0-47FF-B0E8-FBE3C705E25B}" sibTransId="{367B505D-1E89-4535-B3AD-A688F7CF30C6}"/>
    <dgm:cxn modelId="{85ED46A5-3371-4E01-94C2-A07419F2E14C}" srcId="{D965281A-45BE-4A91-8620-A59852BCC43A}" destId="{BE2EFD97-6E69-4B87-858E-1EBF06D93AE6}" srcOrd="2" destOrd="0" parTransId="{0C1231FB-5613-4882-8B5F-4B4890D29A1A}" sibTransId="{FBE9678B-291C-4DDF-BE7C-ACDA8F70314B}"/>
    <dgm:cxn modelId="{0CA59ECE-C81F-4EA6-8BF0-A1167567594C}" type="presOf" srcId="{61CFE49F-E1EA-4273-9BF1-3340056497E2}" destId="{42E5233D-3BC4-48D6-8D0A-1E6799083FF0}" srcOrd="0" destOrd="0" presId="urn:microsoft.com/office/officeart/2005/8/layout/default"/>
    <dgm:cxn modelId="{80640467-EA0E-4589-96D9-A61B6F1D3C67}" srcId="{D965281A-45BE-4A91-8620-A59852BCC43A}" destId="{DB0404A4-9EF3-429E-B27B-C55F7D7109E8}" srcOrd="3" destOrd="0" parTransId="{2A1E47A7-C20B-494F-862B-67F43950E986}" sibTransId="{36C5571F-368C-44AF-8BFC-03B611102778}"/>
    <dgm:cxn modelId="{CAB8D148-4FD0-4F1C-A48B-06926CF23BCD}" type="presOf" srcId="{D965281A-45BE-4A91-8620-A59852BCC43A}" destId="{BA171590-17CC-422E-8F63-2E16F0EA2484}" srcOrd="0" destOrd="0" presId="urn:microsoft.com/office/officeart/2005/8/layout/default"/>
    <dgm:cxn modelId="{047330F6-D5A9-408A-8B09-21A73BD5CC38}" srcId="{D965281A-45BE-4A91-8620-A59852BCC43A}" destId="{61CFE49F-E1EA-4273-9BF1-3340056497E2}" srcOrd="4" destOrd="0" parTransId="{A6B9DC1F-2E71-467E-B6C1-D7089947415F}" sibTransId="{525B7949-0606-4ABE-8D76-58219D807882}"/>
    <dgm:cxn modelId="{ADF3B936-0470-4EC6-A57A-EDE8BB13DA77}" type="presOf" srcId="{BE2EFD97-6E69-4B87-858E-1EBF06D93AE6}" destId="{F8D33A92-45ED-4F01-98BC-27407AD09C34}" srcOrd="0" destOrd="0" presId="urn:microsoft.com/office/officeart/2005/8/layout/default"/>
    <dgm:cxn modelId="{5F0FB9EC-DC7F-401C-ADD1-786B1F9443A6}" type="presOf" srcId="{AA876BC3-7C17-457E-BB8A-5C911884E970}" destId="{E84F5F29-6567-455A-80C0-29609AF725FF}" srcOrd="0" destOrd="0" presId="urn:microsoft.com/office/officeart/2005/8/layout/default"/>
    <dgm:cxn modelId="{24ABBD2E-952B-4823-A26C-D50E9E7C00D5}" type="presOf" srcId="{DB0404A4-9EF3-429E-B27B-C55F7D7109E8}" destId="{1B95D585-B907-48EF-863B-028E72EA1C66}" srcOrd="0" destOrd="0" presId="urn:microsoft.com/office/officeart/2005/8/layout/default"/>
    <dgm:cxn modelId="{188CEDE5-DDD6-40AD-BD82-7A7054DD59B5}" type="presParOf" srcId="{BA171590-17CC-422E-8F63-2E16F0EA2484}" destId="{77B3987E-C27C-45C1-BD2F-38D4BA8EB498}" srcOrd="0" destOrd="0" presId="urn:microsoft.com/office/officeart/2005/8/layout/default"/>
    <dgm:cxn modelId="{B9DC9780-34D8-4999-BD06-6DF9739B4337}" type="presParOf" srcId="{BA171590-17CC-422E-8F63-2E16F0EA2484}" destId="{261DFE80-5521-4C23-855C-4634D2355F33}" srcOrd="1" destOrd="0" presId="urn:microsoft.com/office/officeart/2005/8/layout/default"/>
    <dgm:cxn modelId="{0A08F809-049D-48AB-9FC4-83E4E2A10F31}" type="presParOf" srcId="{BA171590-17CC-422E-8F63-2E16F0EA2484}" destId="{E84F5F29-6567-455A-80C0-29609AF725FF}" srcOrd="2" destOrd="0" presId="urn:microsoft.com/office/officeart/2005/8/layout/default"/>
    <dgm:cxn modelId="{1FB97711-0990-46B6-957B-E11BA636A9E5}" type="presParOf" srcId="{BA171590-17CC-422E-8F63-2E16F0EA2484}" destId="{DECB7A6D-4DB4-4642-8294-A106396C77DB}" srcOrd="3" destOrd="0" presId="urn:microsoft.com/office/officeart/2005/8/layout/default"/>
    <dgm:cxn modelId="{9109C2C5-A16F-46E0-8AD1-24E4D831D825}" type="presParOf" srcId="{BA171590-17CC-422E-8F63-2E16F0EA2484}" destId="{F8D33A92-45ED-4F01-98BC-27407AD09C34}" srcOrd="4" destOrd="0" presId="urn:microsoft.com/office/officeart/2005/8/layout/default"/>
    <dgm:cxn modelId="{E8F94E71-E19B-4893-BCE6-1FBC99F891CF}" type="presParOf" srcId="{BA171590-17CC-422E-8F63-2E16F0EA2484}" destId="{7333E153-8B90-41A0-9C83-D5D6DE320736}" srcOrd="5" destOrd="0" presId="urn:microsoft.com/office/officeart/2005/8/layout/default"/>
    <dgm:cxn modelId="{E9B43357-6D4C-46B8-8CD5-61455059B070}" type="presParOf" srcId="{BA171590-17CC-422E-8F63-2E16F0EA2484}" destId="{1B95D585-B907-48EF-863B-028E72EA1C66}" srcOrd="6" destOrd="0" presId="urn:microsoft.com/office/officeart/2005/8/layout/default"/>
    <dgm:cxn modelId="{0691EF96-19F9-4CF5-9A16-4D460845C487}" type="presParOf" srcId="{BA171590-17CC-422E-8F63-2E16F0EA2484}" destId="{A7C8AA6C-F559-40F1-9DAD-8E8AFA8E72B4}" srcOrd="7" destOrd="0" presId="urn:microsoft.com/office/officeart/2005/8/layout/default"/>
    <dgm:cxn modelId="{C62479A9-CB5F-4491-A97D-ED5024066F6E}" type="presParOf" srcId="{BA171590-17CC-422E-8F63-2E16F0EA2484}" destId="{42E5233D-3BC4-48D6-8D0A-1E6799083FF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10AAF8B-B5FF-49D2-A68A-4FFFB330D900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831FA40-1468-4316-AC84-FEFAB93306F8}">
      <dgm:prSet phldrT="[Текст]"/>
      <dgm:spPr/>
      <dgm:t>
        <a:bodyPr/>
        <a:lstStyle/>
        <a:p>
          <a:r>
            <a:rPr lang="ru-RU" dirty="0" smtClean="0"/>
            <a:t>а) </a:t>
          </a:r>
          <a:r>
            <a:rPr lang="ru-RU" b="1" dirty="0" smtClean="0"/>
            <a:t>победители и призеры </a:t>
          </a:r>
          <a:r>
            <a:rPr lang="ru-RU" dirty="0" smtClean="0"/>
            <a:t>заключительного этапа всероссийской олимпиады школьников, члены сборных команд Российской Федерации, участвовавших в международных олимпиадах по общеобразовательным предметам и сформированных в порядке, установленном </a:t>
          </a:r>
          <a:r>
            <a:rPr lang="ru-RU" dirty="0" err="1" smtClean="0"/>
            <a:t>Минобрнауки</a:t>
          </a:r>
          <a:r>
            <a:rPr lang="ru-RU" dirty="0" smtClean="0"/>
            <a:t> России, по специальностям и (или) направлениям подготовки, соответствующим профилю всероссийской олимпиады школьников или международной олимпиады;</a:t>
          </a:r>
          <a:endParaRPr lang="ru-RU" dirty="0"/>
        </a:p>
      </dgm:t>
    </dgm:pt>
    <dgm:pt modelId="{0804B1C3-CCA3-4B82-8B51-E70F87DC2E07}" type="parTrans" cxnId="{ED6F3865-9314-413E-A251-31F1AEA87D20}">
      <dgm:prSet/>
      <dgm:spPr/>
      <dgm:t>
        <a:bodyPr/>
        <a:lstStyle/>
        <a:p>
          <a:endParaRPr lang="ru-RU"/>
        </a:p>
      </dgm:t>
    </dgm:pt>
    <dgm:pt modelId="{49CBDBF0-AA2C-4047-B40E-8E101DBA47AA}" type="sibTrans" cxnId="{ED6F3865-9314-413E-A251-31F1AEA87D20}">
      <dgm:prSet/>
      <dgm:spPr/>
      <dgm:t>
        <a:bodyPr/>
        <a:lstStyle/>
        <a:p>
          <a:endParaRPr lang="ru-RU"/>
        </a:p>
      </dgm:t>
    </dgm:pt>
    <dgm:pt modelId="{812B0A76-B672-4760-BB9E-DAB11C9D3CB4}">
      <dgm:prSet/>
      <dgm:spPr/>
      <dgm:t>
        <a:bodyPr/>
        <a:lstStyle/>
        <a:p>
          <a:r>
            <a:rPr lang="ru-RU" dirty="0" smtClean="0"/>
            <a:t>в) </a:t>
          </a:r>
          <a:r>
            <a:rPr lang="ru-RU" b="1" dirty="0" smtClean="0"/>
            <a:t>чемпионы и призеры </a:t>
          </a:r>
          <a:r>
            <a:rPr lang="ru-RU" dirty="0" smtClean="0"/>
            <a:t>Олимпийских игр, </a:t>
          </a:r>
          <a:r>
            <a:rPr lang="ru-RU" dirty="0" err="1" smtClean="0"/>
            <a:t>Паралимпийских</a:t>
          </a:r>
          <a:r>
            <a:rPr lang="ru-RU" dirty="0" smtClean="0"/>
            <a:t> игр и </a:t>
          </a:r>
          <a:r>
            <a:rPr lang="ru-RU" dirty="0" err="1" smtClean="0"/>
            <a:t>Сурдлимпийских</a:t>
          </a:r>
          <a:r>
            <a:rPr lang="ru-RU" dirty="0" smtClean="0"/>
            <a:t> игр, чемпионы мира, чемпионы Европы, лица, занявшие первое место на первенстве мира, первенстве Европы по видам спорта, включенным в программы Олимпийских игр, </a:t>
          </a:r>
          <a:r>
            <a:rPr lang="ru-RU" dirty="0" err="1" smtClean="0"/>
            <a:t>Паралимпийских</a:t>
          </a:r>
          <a:r>
            <a:rPr lang="ru-RU" dirty="0" smtClean="0"/>
            <a:t> игр и </a:t>
          </a:r>
          <a:r>
            <a:rPr lang="ru-RU" dirty="0" err="1" smtClean="0"/>
            <a:t>Сурдлимпийских</a:t>
          </a:r>
          <a:r>
            <a:rPr lang="ru-RU" dirty="0" smtClean="0"/>
            <a:t> игр ), по специальностям и (или) направлениям подготовки в области физической культуры и спорта.</a:t>
          </a:r>
          <a:endParaRPr lang="ru-RU" dirty="0"/>
        </a:p>
      </dgm:t>
    </dgm:pt>
    <dgm:pt modelId="{11D54E40-2C2F-4F86-87B8-045F996A27D5}" type="parTrans" cxnId="{A3A29F83-B7CA-48E1-9801-F8BAEACA57E1}">
      <dgm:prSet/>
      <dgm:spPr/>
      <dgm:t>
        <a:bodyPr/>
        <a:lstStyle/>
        <a:p>
          <a:endParaRPr lang="ru-RU"/>
        </a:p>
      </dgm:t>
    </dgm:pt>
    <dgm:pt modelId="{A70548DF-7402-4CD1-9588-246232CDA52F}" type="sibTrans" cxnId="{A3A29F83-B7CA-48E1-9801-F8BAEACA57E1}">
      <dgm:prSet/>
      <dgm:spPr/>
      <dgm:t>
        <a:bodyPr/>
        <a:lstStyle/>
        <a:p>
          <a:endParaRPr lang="ru-RU"/>
        </a:p>
      </dgm:t>
    </dgm:pt>
    <dgm:pt modelId="{D77CC122-DDD2-4A12-B799-9256B1E2FB3E}">
      <dgm:prSet phldrT="[Текст]"/>
      <dgm:spPr/>
      <dgm:t>
        <a:bodyPr/>
        <a:lstStyle/>
        <a:p>
          <a:r>
            <a:rPr lang="ru-RU" dirty="0" smtClean="0"/>
            <a:t>б) Победители и призеры  из 4 этапа всеукраинских ученических олимпиад, из </a:t>
          </a:r>
          <a:r>
            <a:rPr lang="ru-RU" dirty="0" err="1" smtClean="0"/>
            <a:t>чтсла</a:t>
          </a:r>
          <a:r>
            <a:rPr lang="ru-RU" dirty="0" smtClean="0"/>
            <a:t> признанных гражданами РФ;</a:t>
          </a:r>
          <a:endParaRPr lang="ru-RU" dirty="0"/>
        </a:p>
      </dgm:t>
    </dgm:pt>
    <dgm:pt modelId="{583102E9-3A71-46F6-A593-DF1B000373B2}" type="parTrans" cxnId="{26766DF3-D222-48C0-A0A6-64EDFDCE2A48}">
      <dgm:prSet/>
      <dgm:spPr/>
    </dgm:pt>
    <dgm:pt modelId="{0377D06C-6861-4A9D-AF54-BCC7763E9052}" type="sibTrans" cxnId="{26766DF3-D222-48C0-A0A6-64EDFDCE2A48}">
      <dgm:prSet/>
      <dgm:spPr/>
    </dgm:pt>
    <dgm:pt modelId="{032783B4-02E7-412C-AC1F-2F274AD3B841}" type="pres">
      <dgm:prSet presAssocID="{510AAF8B-B5FF-49D2-A68A-4FFFB330D9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F68C23-50BE-4DE1-8EB5-0276CBD2195D}" type="pres">
      <dgm:prSet presAssocID="{F831FA40-1468-4316-AC84-FEFAB93306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F22732-63A6-43FB-9F9D-17BD12679B94}" type="pres">
      <dgm:prSet presAssocID="{49CBDBF0-AA2C-4047-B40E-8E101DBA47AA}" presName="spacer" presStyleCnt="0"/>
      <dgm:spPr/>
    </dgm:pt>
    <dgm:pt modelId="{54728B38-EF5E-479E-8F2F-986D4972DCF5}" type="pres">
      <dgm:prSet presAssocID="{D77CC122-DDD2-4A12-B799-9256B1E2FB3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E5B311-7DF1-488E-B73A-0E178FBAA8D5}" type="pres">
      <dgm:prSet presAssocID="{0377D06C-6861-4A9D-AF54-BCC7763E9052}" presName="spacer" presStyleCnt="0"/>
      <dgm:spPr/>
    </dgm:pt>
    <dgm:pt modelId="{40A5FB50-FCCF-4B21-A7B1-EA1C4B4E32B1}" type="pres">
      <dgm:prSet presAssocID="{812B0A76-B672-4760-BB9E-DAB11C9D3CB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A29F83-B7CA-48E1-9801-F8BAEACA57E1}" srcId="{510AAF8B-B5FF-49D2-A68A-4FFFB330D900}" destId="{812B0A76-B672-4760-BB9E-DAB11C9D3CB4}" srcOrd="2" destOrd="0" parTransId="{11D54E40-2C2F-4F86-87B8-045F996A27D5}" sibTransId="{A70548DF-7402-4CD1-9588-246232CDA52F}"/>
    <dgm:cxn modelId="{310EA81F-B2B1-4EFE-BD2C-AA17A71DC6AE}" type="presOf" srcId="{812B0A76-B672-4760-BB9E-DAB11C9D3CB4}" destId="{40A5FB50-FCCF-4B21-A7B1-EA1C4B4E32B1}" srcOrd="0" destOrd="0" presId="urn:microsoft.com/office/officeart/2005/8/layout/vList2"/>
    <dgm:cxn modelId="{ED6F3865-9314-413E-A251-31F1AEA87D20}" srcId="{510AAF8B-B5FF-49D2-A68A-4FFFB330D900}" destId="{F831FA40-1468-4316-AC84-FEFAB93306F8}" srcOrd="0" destOrd="0" parTransId="{0804B1C3-CCA3-4B82-8B51-E70F87DC2E07}" sibTransId="{49CBDBF0-AA2C-4047-B40E-8E101DBA47AA}"/>
    <dgm:cxn modelId="{B7B937E7-75F7-47B1-94A7-A1274B461432}" type="presOf" srcId="{D77CC122-DDD2-4A12-B799-9256B1E2FB3E}" destId="{54728B38-EF5E-479E-8F2F-986D4972DCF5}" srcOrd="0" destOrd="0" presId="urn:microsoft.com/office/officeart/2005/8/layout/vList2"/>
    <dgm:cxn modelId="{26766DF3-D222-48C0-A0A6-64EDFDCE2A48}" srcId="{510AAF8B-B5FF-49D2-A68A-4FFFB330D900}" destId="{D77CC122-DDD2-4A12-B799-9256B1E2FB3E}" srcOrd="1" destOrd="0" parTransId="{583102E9-3A71-46F6-A593-DF1B000373B2}" sibTransId="{0377D06C-6861-4A9D-AF54-BCC7763E9052}"/>
    <dgm:cxn modelId="{619845A9-D674-4EB6-8BC8-9AF8B11C5328}" type="presOf" srcId="{510AAF8B-B5FF-49D2-A68A-4FFFB330D900}" destId="{032783B4-02E7-412C-AC1F-2F274AD3B841}" srcOrd="0" destOrd="0" presId="urn:microsoft.com/office/officeart/2005/8/layout/vList2"/>
    <dgm:cxn modelId="{AB51D3B3-20DB-41B7-9FED-15A5670925BC}" type="presOf" srcId="{F831FA40-1468-4316-AC84-FEFAB93306F8}" destId="{7BF68C23-50BE-4DE1-8EB5-0276CBD2195D}" srcOrd="0" destOrd="0" presId="urn:microsoft.com/office/officeart/2005/8/layout/vList2"/>
    <dgm:cxn modelId="{6D176B20-9323-46EE-8E84-D915C7DF6D37}" type="presParOf" srcId="{032783B4-02E7-412C-AC1F-2F274AD3B841}" destId="{7BF68C23-50BE-4DE1-8EB5-0276CBD2195D}" srcOrd="0" destOrd="0" presId="urn:microsoft.com/office/officeart/2005/8/layout/vList2"/>
    <dgm:cxn modelId="{DB87D599-0D7A-49B7-ADA7-A5C9B19AE910}" type="presParOf" srcId="{032783B4-02E7-412C-AC1F-2F274AD3B841}" destId="{DDF22732-63A6-43FB-9F9D-17BD12679B94}" srcOrd="1" destOrd="0" presId="urn:microsoft.com/office/officeart/2005/8/layout/vList2"/>
    <dgm:cxn modelId="{38A991A3-4ED4-4195-AB46-9592712A27F3}" type="presParOf" srcId="{032783B4-02E7-412C-AC1F-2F274AD3B841}" destId="{54728B38-EF5E-479E-8F2F-986D4972DCF5}" srcOrd="2" destOrd="0" presId="urn:microsoft.com/office/officeart/2005/8/layout/vList2"/>
    <dgm:cxn modelId="{BE92E13B-FB7A-459D-9F8D-DC379EA46E80}" type="presParOf" srcId="{032783B4-02E7-412C-AC1F-2F274AD3B841}" destId="{20E5B311-7DF1-488E-B73A-0E178FBAA8D5}" srcOrd="3" destOrd="0" presId="urn:microsoft.com/office/officeart/2005/8/layout/vList2"/>
    <dgm:cxn modelId="{ADF6C486-2120-461B-8C23-73040B81FE05}" type="presParOf" srcId="{032783B4-02E7-412C-AC1F-2F274AD3B841}" destId="{40A5FB50-FCCF-4B21-A7B1-EA1C4B4E32B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F2F47A6-4BAF-4501-8EDF-2E0AAD6110AB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D4715086-8416-45A4-A106-779FB697D3F6}">
      <dgm:prSet phldrT="[Текст]" custT="1"/>
      <dgm:spPr/>
      <dgm:t>
        <a:bodyPr/>
        <a:lstStyle/>
        <a:p>
          <a:r>
            <a:rPr lang="ru-RU" sz="1200" dirty="0" smtClean="0"/>
            <a:t>дети-сироты и дети, оставшиеся без попечения родителей;</a:t>
          </a:r>
          <a:endParaRPr lang="ru-RU" sz="1200" dirty="0"/>
        </a:p>
      </dgm:t>
    </dgm:pt>
    <dgm:pt modelId="{2F069F34-6054-4DCF-ABFB-E8635B228B9F}" type="parTrans" cxnId="{FF0C69AB-647A-4FCB-9C61-53AF280B9ACA}">
      <dgm:prSet/>
      <dgm:spPr/>
      <dgm:t>
        <a:bodyPr/>
        <a:lstStyle/>
        <a:p>
          <a:endParaRPr lang="ru-RU"/>
        </a:p>
      </dgm:t>
    </dgm:pt>
    <dgm:pt modelId="{31DB8DF6-2044-4B23-8F24-5C2CD7B9634C}" type="sibTrans" cxnId="{FF0C69AB-647A-4FCB-9C61-53AF280B9ACA}">
      <dgm:prSet/>
      <dgm:spPr/>
      <dgm:t>
        <a:bodyPr/>
        <a:lstStyle/>
        <a:p>
          <a:endParaRPr lang="ru-RU"/>
        </a:p>
      </dgm:t>
    </dgm:pt>
    <dgm:pt modelId="{21F08CC2-0A4B-4B6C-A01D-809269226438}">
      <dgm:prSet custT="1"/>
      <dgm:spPr/>
      <dgm:t>
        <a:bodyPr/>
        <a:lstStyle/>
        <a:p>
          <a:r>
            <a:rPr lang="ru-RU" sz="1200" dirty="0" smtClean="0"/>
            <a:t>дети-инвалиды, инвалиды I и II групп,;</a:t>
          </a:r>
        </a:p>
      </dgm:t>
    </dgm:pt>
    <dgm:pt modelId="{D0DE2124-8F86-42B7-9C21-4427E5B391B6}" type="parTrans" cxnId="{ABC40E42-9652-4A04-BB67-7E63C430B27F}">
      <dgm:prSet/>
      <dgm:spPr/>
      <dgm:t>
        <a:bodyPr/>
        <a:lstStyle/>
        <a:p>
          <a:endParaRPr lang="ru-RU"/>
        </a:p>
      </dgm:t>
    </dgm:pt>
    <dgm:pt modelId="{23386D7D-7C79-461F-8458-D12110E80258}" type="sibTrans" cxnId="{ABC40E42-9652-4A04-BB67-7E63C430B27F}">
      <dgm:prSet/>
      <dgm:spPr/>
      <dgm:t>
        <a:bodyPr/>
        <a:lstStyle/>
        <a:p>
          <a:endParaRPr lang="ru-RU"/>
        </a:p>
      </dgm:t>
    </dgm:pt>
    <dgm:pt modelId="{BEA7D2EE-B122-4A81-8BB3-03EE8EC77B5A}">
      <dgm:prSet custT="1"/>
      <dgm:spPr/>
      <dgm:t>
        <a:bodyPr/>
        <a:lstStyle/>
        <a:p>
          <a:r>
            <a:rPr lang="ru-RU" sz="1200" dirty="0" smtClean="0"/>
            <a:t>граждане в возрасте до 20 лет, имеющие только одного родителя - инвалида I группы, если среднедушевой доход семьи ниже величины прожиточного минимума, установленного в РФ;</a:t>
          </a:r>
        </a:p>
      </dgm:t>
    </dgm:pt>
    <dgm:pt modelId="{EAEBEC06-D5B0-4F34-AD56-BC9CABE281E8}" type="parTrans" cxnId="{D201DD78-BB3B-4AC7-8896-6934E6625796}">
      <dgm:prSet/>
      <dgm:spPr/>
      <dgm:t>
        <a:bodyPr/>
        <a:lstStyle/>
        <a:p>
          <a:endParaRPr lang="ru-RU"/>
        </a:p>
      </dgm:t>
    </dgm:pt>
    <dgm:pt modelId="{30B88C3A-CAD1-4DAE-B25E-8D5188F29539}" type="sibTrans" cxnId="{D201DD78-BB3B-4AC7-8896-6934E6625796}">
      <dgm:prSet/>
      <dgm:spPr/>
      <dgm:t>
        <a:bodyPr/>
        <a:lstStyle/>
        <a:p>
          <a:endParaRPr lang="ru-RU"/>
        </a:p>
      </dgm:t>
    </dgm:pt>
    <dgm:pt modelId="{5993872C-4B36-4304-AAA4-7FCFB52D438D}">
      <dgm:prSet custT="1"/>
      <dgm:spPr/>
      <dgm:t>
        <a:bodyPr/>
        <a:lstStyle/>
        <a:p>
          <a:r>
            <a:rPr lang="ru-RU" sz="1200" dirty="0" smtClean="0"/>
            <a:t>граждане, которые подверглись воздействию радиации вследствие катастрофы на Чернобыльской АЭС;</a:t>
          </a:r>
        </a:p>
      </dgm:t>
    </dgm:pt>
    <dgm:pt modelId="{0C1E3FA6-EC70-408F-8B0D-2E62CACFC056}" type="parTrans" cxnId="{748F87CA-6CB6-4B7D-8A9B-479EE24B2EFB}">
      <dgm:prSet/>
      <dgm:spPr/>
      <dgm:t>
        <a:bodyPr/>
        <a:lstStyle/>
        <a:p>
          <a:endParaRPr lang="ru-RU"/>
        </a:p>
      </dgm:t>
    </dgm:pt>
    <dgm:pt modelId="{F50B9878-C9C6-47EB-8342-EEEA90EAB535}" type="sibTrans" cxnId="{748F87CA-6CB6-4B7D-8A9B-479EE24B2EFB}">
      <dgm:prSet/>
      <dgm:spPr/>
      <dgm:t>
        <a:bodyPr/>
        <a:lstStyle/>
        <a:p>
          <a:endParaRPr lang="ru-RU"/>
        </a:p>
      </dgm:t>
    </dgm:pt>
    <dgm:pt modelId="{2192B06B-BB22-4339-9361-F5D722AA26D5}">
      <dgm:prSet custT="1"/>
      <dgm:spPr/>
      <dgm:t>
        <a:bodyPr/>
        <a:lstStyle/>
        <a:p>
          <a:r>
            <a:rPr lang="ru-RU" sz="1200" dirty="0" smtClean="0"/>
            <a:t>дети военнослужащих, сотрудников ОВД  и иных </a:t>
          </a:r>
          <a:r>
            <a:rPr lang="ru-RU" sz="1200" dirty="0" err="1" smtClean="0"/>
            <a:t>правоохр.органов</a:t>
          </a:r>
          <a:r>
            <a:rPr lang="ru-RU" sz="1200" dirty="0" smtClean="0"/>
            <a:t>, прокурорских работников, Героев Советского Союза, Героев Российской Федерации и полных кавалеров ордена </a:t>
          </a:r>
          <a:r>
            <a:rPr lang="ru-RU" sz="1200" dirty="0" err="1" smtClean="0"/>
            <a:t>Славып</a:t>
          </a:r>
          <a:r>
            <a:rPr lang="ru-RU" sz="1200" dirty="0" smtClean="0"/>
            <a:t>, </a:t>
          </a:r>
          <a:r>
            <a:rPr lang="ru-RU" sz="1200" dirty="0" err="1" smtClean="0"/>
            <a:t>огибших</a:t>
          </a:r>
          <a:r>
            <a:rPr lang="ru-RU" sz="1200" dirty="0" smtClean="0"/>
            <a:t> при исполнении ими обязанностей военной службы или умерших вследствие увечья ;</a:t>
          </a:r>
        </a:p>
      </dgm:t>
    </dgm:pt>
    <dgm:pt modelId="{2BA06C40-5327-4256-9494-7D9660830399}" type="parTrans" cxnId="{0F293C0B-002A-44CF-8C1B-DCC043DF2559}">
      <dgm:prSet/>
      <dgm:spPr/>
      <dgm:t>
        <a:bodyPr/>
        <a:lstStyle/>
        <a:p>
          <a:endParaRPr lang="ru-RU"/>
        </a:p>
      </dgm:t>
    </dgm:pt>
    <dgm:pt modelId="{A75325D1-1F42-421B-8FCD-088A044947B4}" type="sibTrans" cxnId="{0F293C0B-002A-44CF-8C1B-DCC043DF2559}">
      <dgm:prSet/>
      <dgm:spPr/>
      <dgm:t>
        <a:bodyPr/>
        <a:lstStyle/>
        <a:p>
          <a:endParaRPr lang="ru-RU"/>
        </a:p>
      </dgm:t>
    </dgm:pt>
    <dgm:pt modelId="{FBD57D55-649B-4D11-AF52-68E4A4C6083F}">
      <dgm:prSet custT="1"/>
      <dgm:spPr/>
      <dgm:t>
        <a:bodyPr/>
        <a:lstStyle/>
        <a:p>
          <a:r>
            <a:rPr lang="ru-RU" sz="1200" dirty="0" smtClean="0"/>
            <a:t>военнослужащие, которые проходят военную службу по контракту и непрерывная продолжительность военной службы по контракту которых составляет не менее трех лет, а также граждане, прошедшие военную службу по призыву и поступающие на обучение по рекомендациям командиров,;</a:t>
          </a:r>
        </a:p>
      </dgm:t>
    </dgm:pt>
    <dgm:pt modelId="{EB30AB3B-CD71-4CDA-8863-2AAD4B640B79}" type="parTrans" cxnId="{6837B882-CB65-4334-8EC8-84B455748D5E}">
      <dgm:prSet/>
      <dgm:spPr/>
      <dgm:t>
        <a:bodyPr/>
        <a:lstStyle/>
        <a:p>
          <a:endParaRPr lang="ru-RU"/>
        </a:p>
      </dgm:t>
    </dgm:pt>
    <dgm:pt modelId="{C25BA51F-BB99-42D6-8B2C-2BFD31B980FD}" type="sibTrans" cxnId="{6837B882-CB65-4334-8EC8-84B455748D5E}">
      <dgm:prSet/>
      <dgm:spPr/>
      <dgm:t>
        <a:bodyPr/>
        <a:lstStyle/>
        <a:p>
          <a:endParaRPr lang="ru-RU"/>
        </a:p>
      </dgm:t>
    </dgm:pt>
    <dgm:pt modelId="{E66E9C80-48F7-4253-932C-5B288811A25D}">
      <dgm:prSet custT="1"/>
      <dgm:spPr/>
      <dgm:t>
        <a:bodyPr/>
        <a:lstStyle/>
        <a:p>
          <a:r>
            <a:rPr lang="ru-RU" sz="1200" dirty="0" smtClean="0"/>
            <a:t>инвалиды войны, участники боевых действий, а также ветераны боевых действий;</a:t>
          </a:r>
        </a:p>
      </dgm:t>
    </dgm:pt>
    <dgm:pt modelId="{B61B511F-CBD7-4C0D-B39C-5869A75F5B0A}" type="parTrans" cxnId="{8E87A0CA-2F53-4338-BF55-AC8AEDCCD392}">
      <dgm:prSet/>
      <dgm:spPr/>
      <dgm:t>
        <a:bodyPr/>
        <a:lstStyle/>
        <a:p>
          <a:endParaRPr lang="ru-RU"/>
        </a:p>
      </dgm:t>
    </dgm:pt>
    <dgm:pt modelId="{998FA58E-C128-46D3-8C19-155347E45A37}" type="sibTrans" cxnId="{8E87A0CA-2F53-4338-BF55-AC8AEDCCD392}">
      <dgm:prSet/>
      <dgm:spPr/>
      <dgm:t>
        <a:bodyPr/>
        <a:lstStyle/>
        <a:p>
          <a:endParaRPr lang="ru-RU"/>
        </a:p>
      </dgm:t>
    </dgm:pt>
    <dgm:pt modelId="{3E3DEF9D-07A3-40D2-8475-968BA0C1F41A}">
      <dgm:prSet custT="1"/>
      <dgm:spPr/>
      <dgm:t>
        <a:bodyPr/>
        <a:lstStyle/>
        <a:p>
          <a:r>
            <a:rPr lang="ru-RU" sz="1200" dirty="0" smtClean="0"/>
            <a:t>граждане, непосредственно принимавшие участие в испытаниях ядерного оружия, боевых радиоактивных веществ, в учениях с применением таких оружия и боевых радиоактивных веществ, непосредственные участники ликвидации радиационных аварий на ядерных установках, непосредственные участники проведения и обеспечения работ по сбору и захоронению радиоактивных веществ, а также непосредственные участники ликвидации последствий этих аварий;</a:t>
          </a:r>
        </a:p>
      </dgm:t>
    </dgm:pt>
    <dgm:pt modelId="{819A8FE2-5F65-4E44-B45D-AFA9F7A134A8}" type="parTrans" cxnId="{5A6A6063-1D1D-4693-B84C-9F863AC701AF}">
      <dgm:prSet/>
      <dgm:spPr/>
      <dgm:t>
        <a:bodyPr/>
        <a:lstStyle/>
        <a:p>
          <a:endParaRPr lang="ru-RU"/>
        </a:p>
      </dgm:t>
    </dgm:pt>
    <dgm:pt modelId="{E76E79D6-BE36-4466-BB48-BD9D808050F7}" type="sibTrans" cxnId="{5A6A6063-1D1D-4693-B84C-9F863AC701AF}">
      <dgm:prSet/>
      <dgm:spPr/>
      <dgm:t>
        <a:bodyPr/>
        <a:lstStyle/>
        <a:p>
          <a:endParaRPr lang="ru-RU"/>
        </a:p>
      </dgm:t>
    </dgm:pt>
    <dgm:pt modelId="{6EDEB417-305B-40BF-97C9-8CD64B9B8589}">
      <dgm:prSet custT="1"/>
      <dgm:spPr/>
      <dgm:t>
        <a:bodyPr/>
        <a:lstStyle/>
        <a:p>
          <a:r>
            <a:rPr lang="ru-RU" sz="1200" dirty="0" smtClean="0"/>
            <a:t>военнослужащие, в, выполнявшие задачи в условиях вооруженного конфликта и в ходе </a:t>
          </a:r>
          <a:r>
            <a:rPr lang="ru-RU" sz="1200" dirty="0" err="1" smtClean="0"/>
            <a:t>контртеррористических</a:t>
          </a:r>
          <a:r>
            <a:rPr lang="ru-RU" sz="1200" dirty="0" smtClean="0"/>
            <a:t> операций в Чеченской Республике и на прилегающих к ней территориях</a:t>
          </a:r>
          <a:r>
            <a:rPr lang="ru-RU" sz="800" dirty="0" smtClean="0"/>
            <a:t>.</a:t>
          </a:r>
        </a:p>
      </dgm:t>
    </dgm:pt>
    <dgm:pt modelId="{12E579B4-05BF-4835-BBD4-7FE7D4D74592}" type="parTrans" cxnId="{B44CBDBE-BFAA-4C85-AEF8-F779323FAF0E}">
      <dgm:prSet/>
      <dgm:spPr/>
      <dgm:t>
        <a:bodyPr/>
        <a:lstStyle/>
        <a:p>
          <a:endParaRPr lang="ru-RU"/>
        </a:p>
      </dgm:t>
    </dgm:pt>
    <dgm:pt modelId="{C2922092-2376-48A0-A06A-FBCEDD76BDD9}" type="sibTrans" cxnId="{B44CBDBE-BFAA-4C85-AEF8-F779323FAF0E}">
      <dgm:prSet/>
      <dgm:spPr/>
      <dgm:t>
        <a:bodyPr/>
        <a:lstStyle/>
        <a:p>
          <a:endParaRPr lang="ru-RU"/>
        </a:p>
      </dgm:t>
    </dgm:pt>
    <dgm:pt modelId="{02405A5E-8EF5-48BC-AA3F-DAAD82E0AD0D}" type="pres">
      <dgm:prSet presAssocID="{DF2F47A6-4BAF-4501-8EDF-2E0AAD6110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1DE0DF-C674-4D1B-A3F2-40D351C2D5BA}" type="pres">
      <dgm:prSet presAssocID="{D4715086-8416-45A4-A106-779FB697D3F6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C04252-49B5-4896-8F16-D145759ED484}" type="pres">
      <dgm:prSet presAssocID="{31DB8DF6-2044-4B23-8F24-5C2CD7B9634C}" presName="spacer" presStyleCnt="0"/>
      <dgm:spPr/>
    </dgm:pt>
    <dgm:pt modelId="{9B812614-4585-49C7-930B-34FB8E0E9775}" type="pres">
      <dgm:prSet presAssocID="{21F08CC2-0A4B-4B6C-A01D-809269226438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28509-0111-4F30-B29D-FD50DA53CE37}" type="pres">
      <dgm:prSet presAssocID="{23386D7D-7C79-461F-8458-D12110E80258}" presName="spacer" presStyleCnt="0"/>
      <dgm:spPr/>
    </dgm:pt>
    <dgm:pt modelId="{D154E547-F237-4438-88CC-333469BBB499}" type="pres">
      <dgm:prSet presAssocID="{BEA7D2EE-B122-4A81-8BB3-03EE8EC77B5A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86FE3-5FC6-4640-B6F6-53AA5287F488}" type="pres">
      <dgm:prSet presAssocID="{30B88C3A-CAD1-4DAE-B25E-8D5188F29539}" presName="spacer" presStyleCnt="0"/>
      <dgm:spPr/>
    </dgm:pt>
    <dgm:pt modelId="{D698AF90-2F09-4DEC-90AF-981636B415BD}" type="pres">
      <dgm:prSet presAssocID="{5993872C-4B36-4304-AAA4-7FCFB52D438D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BA73F9-54D6-427E-9A7A-3E9AC8B25559}" type="pres">
      <dgm:prSet presAssocID="{F50B9878-C9C6-47EB-8342-EEEA90EAB535}" presName="spacer" presStyleCnt="0"/>
      <dgm:spPr/>
    </dgm:pt>
    <dgm:pt modelId="{99999518-B829-4094-A3D6-098D78193F3D}" type="pres">
      <dgm:prSet presAssocID="{2192B06B-BB22-4339-9361-F5D722AA26D5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4F3343-ED41-42B0-A523-DC95D5E3CF17}" type="pres">
      <dgm:prSet presAssocID="{A75325D1-1F42-421B-8FCD-088A044947B4}" presName="spacer" presStyleCnt="0"/>
      <dgm:spPr/>
    </dgm:pt>
    <dgm:pt modelId="{E878AF2C-756E-4EAB-B07F-4E4F19A6934A}" type="pres">
      <dgm:prSet presAssocID="{FBD57D55-649B-4D11-AF52-68E4A4C6083F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870952-82A6-4B20-8549-656F539B85C6}" type="pres">
      <dgm:prSet presAssocID="{C25BA51F-BB99-42D6-8B2C-2BFD31B980FD}" presName="spacer" presStyleCnt="0"/>
      <dgm:spPr/>
    </dgm:pt>
    <dgm:pt modelId="{D1F9ED21-14D9-4D7C-9A12-35476B9D3B3A}" type="pres">
      <dgm:prSet presAssocID="{E66E9C80-48F7-4253-932C-5B288811A25D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D9C2E2-A490-4D80-B388-105663547C00}" type="pres">
      <dgm:prSet presAssocID="{998FA58E-C128-46D3-8C19-155347E45A37}" presName="spacer" presStyleCnt="0"/>
      <dgm:spPr/>
    </dgm:pt>
    <dgm:pt modelId="{8ADA7F96-E492-4B3E-A01B-AC3CBA74C9A5}" type="pres">
      <dgm:prSet presAssocID="{3E3DEF9D-07A3-40D2-8475-968BA0C1F41A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B40643-C630-431F-9737-DC447678E450}" type="pres">
      <dgm:prSet presAssocID="{E76E79D6-BE36-4466-BB48-BD9D808050F7}" presName="spacer" presStyleCnt="0"/>
      <dgm:spPr/>
    </dgm:pt>
    <dgm:pt modelId="{0ECA3EBF-BE5D-45B5-8A68-179988B1D400}" type="pres">
      <dgm:prSet presAssocID="{6EDEB417-305B-40BF-97C9-8CD64B9B8589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CF66AF-CC68-414E-A747-8C61113BC07B}" type="presOf" srcId="{E66E9C80-48F7-4253-932C-5B288811A25D}" destId="{D1F9ED21-14D9-4D7C-9A12-35476B9D3B3A}" srcOrd="0" destOrd="0" presId="urn:microsoft.com/office/officeart/2005/8/layout/vList2"/>
    <dgm:cxn modelId="{E553DD12-4443-4218-BA23-85BB5870A17C}" type="presOf" srcId="{6EDEB417-305B-40BF-97C9-8CD64B9B8589}" destId="{0ECA3EBF-BE5D-45B5-8A68-179988B1D400}" srcOrd="0" destOrd="0" presId="urn:microsoft.com/office/officeart/2005/8/layout/vList2"/>
    <dgm:cxn modelId="{9F609BD6-F974-4A73-B5F1-FCC7841B2325}" type="presOf" srcId="{2192B06B-BB22-4339-9361-F5D722AA26D5}" destId="{99999518-B829-4094-A3D6-098D78193F3D}" srcOrd="0" destOrd="0" presId="urn:microsoft.com/office/officeart/2005/8/layout/vList2"/>
    <dgm:cxn modelId="{D201DD78-BB3B-4AC7-8896-6934E6625796}" srcId="{DF2F47A6-4BAF-4501-8EDF-2E0AAD6110AB}" destId="{BEA7D2EE-B122-4A81-8BB3-03EE8EC77B5A}" srcOrd="2" destOrd="0" parTransId="{EAEBEC06-D5B0-4F34-AD56-BC9CABE281E8}" sibTransId="{30B88C3A-CAD1-4DAE-B25E-8D5188F29539}"/>
    <dgm:cxn modelId="{48FCEF5E-39B8-4B9A-91E3-01F481B78BDD}" type="presOf" srcId="{21F08CC2-0A4B-4B6C-A01D-809269226438}" destId="{9B812614-4585-49C7-930B-34FB8E0E9775}" srcOrd="0" destOrd="0" presId="urn:microsoft.com/office/officeart/2005/8/layout/vList2"/>
    <dgm:cxn modelId="{47C6DDEE-EB33-4C08-A02E-40F1E11183C1}" type="presOf" srcId="{3E3DEF9D-07A3-40D2-8475-968BA0C1F41A}" destId="{8ADA7F96-E492-4B3E-A01B-AC3CBA74C9A5}" srcOrd="0" destOrd="0" presId="urn:microsoft.com/office/officeart/2005/8/layout/vList2"/>
    <dgm:cxn modelId="{B44CBDBE-BFAA-4C85-AEF8-F779323FAF0E}" srcId="{DF2F47A6-4BAF-4501-8EDF-2E0AAD6110AB}" destId="{6EDEB417-305B-40BF-97C9-8CD64B9B8589}" srcOrd="8" destOrd="0" parTransId="{12E579B4-05BF-4835-BBD4-7FE7D4D74592}" sibTransId="{C2922092-2376-48A0-A06A-FBCEDD76BDD9}"/>
    <dgm:cxn modelId="{8ACAC057-8BCD-45D9-B2D5-3E701BC36C49}" type="presOf" srcId="{D4715086-8416-45A4-A106-779FB697D3F6}" destId="{4D1DE0DF-C674-4D1B-A3F2-40D351C2D5BA}" srcOrd="0" destOrd="0" presId="urn:microsoft.com/office/officeart/2005/8/layout/vList2"/>
    <dgm:cxn modelId="{5A6A6063-1D1D-4693-B84C-9F863AC701AF}" srcId="{DF2F47A6-4BAF-4501-8EDF-2E0AAD6110AB}" destId="{3E3DEF9D-07A3-40D2-8475-968BA0C1F41A}" srcOrd="7" destOrd="0" parTransId="{819A8FE2-5F65-4E44-B45D-AFA9F7A134A8}" sibTransId="{E76E79D6-BE36-4466-BB48-BD9D808050F7}"/>
    <dgm:cxn modelId="{FFA615CE-9367-4435-9B77-9B7C33204488}" type="presOf" srcId="{5993872C-4B36-4304-AAA4-7FCFB52D438D}" destId="{D698AF90-2F09-4DEC-90AF-981636B415BD}" srcOrd="0" destOrd="0" presId="urn:microsoft.com/office/officeart/2005/8/layout/vList2"/>
    <dgm:cxn modelId="{FF0C69AB-647A-4FCB-9C61-53AF280B9ACA}" srcId="{DF2F47A6-4BAF-4501-8EDF-2E0AAD6110AB}" destId="{D4715086-8416-45A4-A106-779FB697D3F6}" srcOrd="0" destOrd="0" parTransId="{2F069F34-6054-4DCF-ABFB-E8635B228B9F}" sibTransId="{31DB8DF6-2044-4B23-8F24-5C2CD7B9634C}"/>
    <dgm:cxn modelId="{EAAE881D-9DBB-42B3-B984-26CE79E990A7}" type="presOf" srcId="{BEA7D2EE-B122-4A81-8BB3-03EE8EC77B5A}" destId="{D154E547-F237-4438-88CC-333469BBB499}" srcOrd="0" destOrd="0" presId="urn:microsoft.com/office/officeart/2005/8/layout/vList2"/>
    <dgm:cxn modelId="{8E87A0CA-2F53-4338-BF55-AC8AEDCCD392}" srcId="{DF2F47A6-4BAF-4501-8EDF-2E0AAD6110AB}" destId="{E66E9C80-48F7-4253-932C-5B288811A25D}" srcOrd="6" destOrd="0" parTransId="{B61B511F-CBD7-4C0D-B39C-5869A75F5B0A}" sibTransId="{998FA58E-C128-46D3-8C19-155347E45A37}"/>
    <dgm:cxn modelId="{60B7C1EC-C654-43BC-9142-89D3A88732BA}" type="presOf" srcId="{DF2F47A6-4BAF-4501-8EDF-2E0AAD6110AB}" destId="{02405A5E-8EF5-48BC-AA3F-DAAD82E0AD0D}" srcOrd="0" destOrd="0" presId="urn:microsoft.com/office/officeart/2005/8/layout/vList2"/>
    <dgm:cxn modelId="{0F293C0B-002A-44CF-8C1B-DCC043DF2559}" srcId="{DF2F47A6-4BAF-4501-8EDF-2E0AAD6110AB}" destId="{2192B06B-BB22-4339-9361-F5D722AA26D5}" srcOrd="4" destOrd="0" parTransId="{2BA06C40-5327-4256-9494-7D9660830399}" sibTransId="{A75325D1-1F42-421B-8FCD-088A044947B4}"/>
    <dgm:cxn modelId="{6837B882-CB65-4334-8EC8-84B455748D5E}" srcId="{DF2F47A6-4BAF-4501-8EDF-2E0AAD6110AB}" destId="{FBD57D55-649B-4D11-AF52-68E4A4C6083F}" srcOrd="5" destOrd="0" parTransId="{EB30AB3B-CD71-4CDA-8863-2AAD4B640B79}" sibTransId="{C25BA51F-BB99-42D6-8B2C-2BFD31B980FD}"/>
    <dgm:cxn modelId="{ABC40E42-9652-4A04-BB67-7E63C430B27F}" srcId="{DF2F47A6-4BAF-4501-8EDF-2E0AAD6110AB}" destId="{21F08CC2-0A4B-4B6C-A01D-809269226438}" srcOrd="1" destOrd="0" parTransId="{D0DE2124-8F86-42B7-9C21-4427E5B391B6}" sibTransId="{23386D7D-7C79-461F-8458-D12110E80258}"/>
    <dgm:cxn modelId="{1BD432F9-E213-4E1A-A5EF-3AA43468AB86}" type="presOf" srcId="{FBD57D55-649B-4D11-AF52-68E4A4C6083F}" destId="{E878AF2C-756E-4EAB-B07F-4E4F19A6934A}" srcOrd="0" destOrd="0" presId="urn:microsoft.com/office/officeart/2005/8/layout/vList2"/>
    <dgm:cxn modelId="{748F87CA-6CB6-4B7D-8A9B-479EE24B2EFB}" srcId="{DF2F47A6-4BAF-4501-8EDF-2E0AAD6110AB}" destId="{5993872C-4B36-4304-AAA4-7FCFB52D438D}" srcOrd="3" destOrd="0" parTransId="{0C1E3FA6-EC70-408F-8B0D-2E62CACFC056}" sibTransId="{F50B9878-C9C6-47EB-8342-EEEA90EAB535}"/>
    <dgm:cxn modelId="{2E042DD2-91CD-40D5-A418-E61D5075A695}" type="presParOf" srcId="{02405A5E-8EF5-48BC-AA3F-DAAD82E0AD0D}" destId="{4D1DE0DF-C674-4D1B-A3F2-40D351C2D5BA}" srcOrd="0" destOrd="0" presId="urn:microsoft.com/office/officeart/2005/8/layout/vList2"/>
    <dgm:cxn modelId="{3771B16D-81B7-4A07-BB90-60E5280FF6BC}" type="presParOf" srcId="{02405A5E-8EF5-48BC-AA3F-DAAD82E0AD0D}" destId="{3FC04252-49B5-4896-8F16-D145759ED484}" srcOrd="1" destOrd="0" presId="urn:microsoft.com/office/officeart/2005/8/layout/vList2"/>
    <dgm:cxn modelId="{BBEDB23B-F875-49F5-B0B2-26663C38F4C8}" type="presParOf" srcId="{02405A5E-8EF5-48BC-AA3F-DAAD82E0AD0D}" destId="{9B812614-4585-49C7-930B-34FB8E0E9775}" srcOrd="2" destOrd="0" presId="urn:microsoft.com/office/officeart/2005/8/layout/vList2"/>
    <dgm:cxn modelId="{3FA86806-F13C-4258-83CE-FE150FEE6543}" type="presParOf" srcId="{02405A5E-8EF5-48BC-AA3F-DAAD82E0AD0D}" destId="{A7328509-0111-4F30-B29D-FD50DA53CE37}" srcOrd="3" destOrd="0" presId="urn:microsoft.com/office/officeart/2005/8/layout/vList2"/>
    <dgm:cxn modelId="{CCBA743D-D5D0-4AC4-8347-43E2A5F25384}" type="presParOf" srcId="{02405A5E-8EF5-48BC-AA3F-DAAD82E0AD0D}" destId="{D154E547-F237-4438-88CC-333469BBB499}" srcOrd="4" destOrd="0" presId="urn:microsoft.com/office/officeart/2005/8/layout/vList2"/>
    <dgm:cxn modelId="{15181628-860A-456C-AD70-B82634A9CA69}" type="presParOf" srcId="{02405A5E-8EF5-48BC-AA3F-DAAD82E0AD0D}" destId="{A7386FE3-5FC6-4640-B6F6-53AA5287F488}" srcOrd="5" destOrd="0" presId="urn:microsoft.com/office/officeart/2005/8/layout/vList2"/>
    <dgm:cxn modelId="{5EE3C60F-B6D4-4A48-830E-CBD77E12459A}" type="presParOf" srcId="{02405A5E-8EF5-48BC-AA3F-DAAD82E0AD0D}" destId="{D698AF90-2F09-4DEC-90AF-981636B415BD}" srcOrd="6" destOrd="0" presId="urn:microsoft.com/office/officeart/2005/8/layout/vList2"/>
    <dgm:cxn modelId="{6035A9D9-EE92-498E-A874-677A14C56A4D}" type="presParOf" srcId="{02405A5E-8EF5-48BC-AA3F-DAAD82E0AD0D}" destId="{04BA73F9-54D6-427E-9A7A-3E9AC8B25559}" srcOrd="7" destOrd="0" presId="urn:microsoft.com/office/officeart/2005/8/layout/vList2"/>
    <dgm:cxn modelId="{E88D6B7C-E6C4-4E38-92CB-98556A46B4C4}" type="presParOf" srcId="{02405A5E-8EF5-48BC-AA3F-DAAD82E0AD0D}" destId="{99999518-B829-4094-A3D6-098D78193F3D}" srcOrd="8" destOrd="0" presId="urn:microsoft.com/office/officeart/2005/8/layout/vList2"/>
    <dgm:cxn modelId="{83838C8A-C5CA-44B0-A117-9F08745F40F7}" type="presParOf" srcId="{02405A5E-8EF5-48BC-AA3F-DAAD82E0AD0D}" destId="{AA4F3343-ED41-42B0-A523-DC95D5E3CF17}" srcOrd="9" destOrd="0" presId="urn:microsoft.com/office/officeart/2005/8/layout/vList2"/>
    <dgm:cxn modelId="{2BE8E6BE-A5A6-41C8-AF40-BA0F30DD6218}" type="presParOf" srcId="{02405A5E-8EF5-48BC-AA3F-DAAD82E0AD0D}" destId="{E878AF2C-756E-4EAB-B07F-4E4F19A6934A}" srcOrd="10" destOrd="0" presId="urn:microsoft.com/office/officeart/2005/8/layout/vList2"/>
    <dgm:cxn modelId="{91721E2A-7CB9-4EFC-B126-3016441ADB96}" type="presParOf" srcId="{02405A5E-8EF5-48BC-AA3F-DAAD82E0AD0D}" destId="{98870952-82A6-4B20-8549-656F539B85C6}" srcOrd="11" destOrd="0" presId="urn:microsoft.com/office/officeart/2005/8/layout/vList2"/>
    <dgm:cxn modelId="{EBE8D0B9-E07F-47A0-A291-787996DC4FF5}" type="presParOf" srcId="{02405A5E-8EF5-48BC-AA3F-DAAD82E0AD0D}" destId="{D1F9ED21-14D9-4D7C-9A12-35476B9D3B3A}" srcOrd="12" destOrd="0" presId="urn:microsoft.com/office/officeart/2005/8/layout/vList2"/>
    <dgm:cxn modelId="{1FF51031-E99D-4E58-827A-E129B1979F27}" type="presParOf" srcId="{02405A5E-8EF5-48BC-AA3F-DAAD82E0AD0D}" destId="{5AD9C2E2-A490-4D80-B388-105663547C00}" srcOrd="13" destOrd="0" presId="urn:microsoft.com/office/officeart/2005/8/layout/vList2"/>
    <dgm:cxn modelId="{57200E3C-28C7-4870-9DFF-B7A4414A1DD6}" type="presParOf" srcId="{02405A5E-8EF5-48BC-AA3F-DAAD82E0AD0D}" destId="{8ADA7F96-E492-4B3E-A01B-AC3CBA74C9A5}" srcOrd="14" destOrd="0" presId="urn:microsoft.com/office/officeart/2005/8/layout/vList2"/>
    <dgm:cxn modelId="{4C2D2B42-3B10-4E6A-B963-8C644184C761}" type="presParOf" srcId="{02405A5E-8EF5-48BC-AA3F-DAAD82E0AD0D}" destId="{90B40643-C630-431F-9737-DC447678E450}" srcOrd="15" destOrd="0" presId="urn:microsoft.com/office/officeart/2005/8/layout/vList2"/>
    <dgm:cxn modelId="{73485938-1BF4-4C1E-941B-3CF02898F563}" type="presParOf" srcId="{02405A5E-8EF5-48BC-AA3F-DAAD82E0AD0D}" destId="{0ECA3EBF-BE5D-45B5-8A68-179988B1D400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813CE9A8-0346-473F-BBE1-1AAB7D1A9DE2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270F58B6-D342-4CA4-B1EC-90CCF70E362A}">
      <dgm:prSet phldrT="[Текст]"/>
      <dgm:spPr/>
      <dgm:t>
        <a:bodyPr/>
        <a:lstStyle/>
        <a:p>
          <a:r>
            <a:rPr lang="ru-RU" dirty="0" smtClean="0"/>
            <a:t>а) наличие статуса чемпиона и призера Олимпийских игр, </a:t>
          </a:r>
          <a:r>
            <a:rPr lang="ru-RU" dirty="0" err="1" smtClean="0"/>
            <a:t>Паралимпийских</a:t>
          </a:r>
          <a:r>
            <a:rPr lang="ru-RU" dirty="0" smtClean="0"/>
            <a:t> игр и </a:t>
          </a:r>
          <a:r>
            <a:rPr lang="ru-RU" dirty="0" err="1" smtClean="0"/>
            <a:t>Сурдлимпийских</a:t>
          </a:r>
          <a:r>
            <a:rPr lang="ru-RU" dirty="0" smtClean="0"/>
            <a:t> игр, чемпиона мира, чемпиона Европы, победителя первенства мира, первенства Европы по видам спорта, включенным в программы Олимпийских игр, </a:t>
          </a:r>
          <a:r>
            <a:rPr lang="ru-RU" dirty="0" err="1" smtClean="0"/>
            <a:t>Паралимпийских</a:t>
          </a:r>
          <a:r>
            <a:rPr lang="ru-RU" dirty="0" smtClean="0"/>
            <a:t> игр и </a:t>
          </a:r>
          <a:r>
            <a:rPr lang="ru-RU" dirty="0" err="1" smtClean="0"/>
            <a:t>Сурдлимпийских</a:t>
          </a:r>
          <a:r>
            <a:rPr lang="ru-RU" dirty="0" smtClean="0"/>
            <a:t> игр, наличие серебряного и (или) золотого значка, полученного за результаты сдачи норм физкультурного комплекса "Готов к труду и обороне", - при поступлении </a:t>
          </a:r>
          <a:r>
            <a:rPr lang="ru-RU" dirty="0" err="1" smtClean="0"/>
            <a:t>наобучение</a:t>
          </a:r>
          <a:r>
            <a:rPr lang="ru-RU" dirty="0" smtClean="0"/>
            <a:t> по специальностям и направлениям подготовки, не относящимся к специальностям и направлениям подготовки в области физической культуры и спорта; </a:t>
          </a:r>
          <a:endParaRPr lang="ru-RU" dirty="0"/>
        </a:p>
      </dgm:t>
    </dgm:pt>
    <dgm:pt modelId="{06850429-7E3A-4687-8F4A-ACE756ADABDD}" type="parTrans" cxnId="{1604B886-2BE3-4359-A31C-83B8C51B04FD}">
      <dgm:prSet/>
      <dgm:spPr/>
      <dgm:t>
        <a:bodyPr/>
        <a:lstStyle/>
        <a:p>
          <a:endParaRPr lang="ru-RU"/>
        </a:p>
      </dgm:t>
    </dgm:pt>
    <dgm:pt modelId="{C28F2BE0-3B61-4386-BCBD-2A049850E614}" type="sibTrans" cxnId="{1604B886-2BE3-4359-A31C-83B8C51B04FD}">
      <dgm:prSet/>
      <dgm:spPr/>
      <dgm:t>
        <a:bodyPr/>
        <a:lstStyle/>
        <a:p>
          <a:endParaRPr lang="ru-RU"/>
        </a:p>
      </dgm:t>
    </dgm:pt>
    <dgm:pt modelId="{D8665819-0C76-4D76-BCA3-F358FCFB797A}">
      <dgm:prSet phldrT="[Текст]" custT="1"/>
      <dgm:spPr/>
      <dgm:t>
        <a:bodyPr/>
        <a:lstStyle/>
        <a:p>
          <a:r>
            <a:rPr lang="ru-RU" sz="1600" dirty="0" smtClean="0"/>
            <a:t>б) наличие аттестата о среднем общем образовании с отличием; </a:t>
          </a:r>
          <a:endParaRPr lang="ru-RU" sz="1600" dirty="0"/>
        </a:p>
      </dgm:t>
    </dgm:pt>
    <dgm:pt modelId="{59BDA30E-0B3D-47C6-A6FF-3071EBE6B7A2}" type="parTrans" cxnId="{A4721E6B-D122-4DF0-91CB-461BF8244F19}">
      <dgm:prSet/>
      <dgm:spPr/>
      <dgm:t>
        <a:bodyPr/>
        <a:lstStyle/>
        <a:p>
          <a:endParaRPr lang="ru-RU"/>
        </a:p>
      </dgm:t>
    </dgm:pt>
    <dgm:pt modelId="{166BAA72-6B1F-48EE-BB66-EBB4890D1438}" type="sibTrans" cxnId="{A4721E6B-D122-4DF0-91CB-461BF8244F19}">
      <dgm:prSet/>
      <dgm:spPr/>
      <dgm:t>
        <a:bodyPr/>
        <a:lstStyle/>
        <a:p>
          <a:endParaRPr lang="ru-RU"/>
        </a:p>
      </dgm:t>
    </dgm:pt>
    <dgm:pt modelId="{D7D0B6F3-E5C6-44F7-90FC-F8BC010CF8BB}">
      <dgm:prSet phldrT="[Текст]" custT="1"/>
      <dgm:spPr/>
      <dgm:t>
        <a:bodyPr/>
        <a:lstStyle/>
        <a:p>
          <a:r>
            <a:rPr lang="ru-RU" sz="1600" dirty="0" smtClean="0"/>
            <a:t>в) осуществление волонтерской (добровольческой) деятельности (не позднее четыре лет); </a:t>
          </a:r>
          <a:endParaRPr lang="ru-RU" sz="1600" dirty="0"/>
        </a:p>
      </dgm:t>
    </dgm:pt>
    <dgm:pt modelId="{239D33CD-8C05-4F00-A1CD-11C59BE7D4D5}" type="parTrans" cxnId="{62A5943E-CF83-4980-9228-BA445DB0639D}">
      <dgm:prSet/>
      <dgm:spPr/>
      <dgm:t>
        <a:bodyPr/>
        <a:lstStyle/>
        <a:p>
          <a:endParaRPr lang="ru-RU"/>
        </a:p>
      </dgm:t>
    </dgm:pt>
    <dgm:pt modelId="{611611D8-DE55-445E-9A0D-214876A767AD}" type="sibTrans" cxnId="{62A5943E-CF83-4980-9228-BA445DB0639D}">
      <dgm:prSet/>
      <dgm:spPr/>
      <dgm:t>
        <a:bodyPr/>
        <a:lstStyle/>
        <a:p>
          <a:endParaRPr lang="ru-RU"/>
        </a:p>
      </dgm:t>
    </dgm:pt>
    <dgm:pt modelId="{68B7DCA3-066B-4B5A-B96A-EF44EE889EF3}">
      <dgm:prSet phldrT="[Текст]" custT="1"/>
      <dgm:spPr/>
      <dgm:t>
        <a:bodyPr/>
        <a:lstStyle/>
        <a:p>
          <a:r>
            <a:rPr lang="ru-RU" sz="1600" dirty="0" smtClean="0"/>
            <a:t>г) участие и (или) результаты участия поступающих в олимпиадах и иных интеллектуальных и (или) творческих конкурсах, физкультурных мероприятиях и спортивных мероприятиях, проводимых в целях выявления и поддержки лиц, проявивших выдающиеся способности; </a:t>
          </a:r>
          <a:endParaRPr lang="ru-RU" sz="1600" dirty="0"/>
        </a:p>
      </dgm:t>
    </dgm:pt>
    <dgm:pt modelId="{C1A0244E-C43E-4792-97FA-CD575171C8D7}" type="parTrans" cxnId="{78701A66-07AF-47A0-A81F-7AB3AE426B4B}">
      <dgm:prSet/>
      <dgm:spPr/>
      <dgm:t>
        <a:bodyPr/>
        <a:lstStyle/>
        <a:p>
          <a:endParaRPr lang="ru-RU"/>
        </a:p>
      </dgm:t>
    </dgm:pt>
    <dgm:pt modelId="{513B79B0-86CA-4C17-9640-F2CC744E5933}" type="sibTrans" cxnId="{78701A66-07AF-47A0-A81F-7AB3AE426B4B}">
      <dgm:prSet/>
      <dgm:spPr/>
      <dgm:t>
        <a:bodyPr/>
        <a:lstStyle/>
        <a:p>
          <a:endParaRPr lang="ru-RU"/>
        </a:p>
      </dgm:t>
    </dgm:pt>
    <dgm:pt modelId="{648CD6F1-E791-4815-88F0-8BC1852FEA57}">
      <dgm:prSet phldrT="[Текст]" custT="1"/>
      <dgm:spPr/>
      <dgm:t>
        <a:bodyPr/>
        <a:lstStyle/>
        <a:p>
          <a:r>
            <a:rPr lang="ru-RU" sz="1600" dirty="0" err="1" smtClean="0"/>
            <a:t>д</a:t>
          </a:r>
          <a:r>
            <a:rPr lang="ru-RU" sz="1600" dirty="0" smtClean="0"/>
            <a:t>) выставленная вузом оценка за итоговое сочинение в выпускных классах организаций, реализующих образовательные программы среднего общего образования (в случае представления поступающим указанного сочинения).</a:t>
          </a:r>
          <a:endParaRPr lang="ru-RU" sz="1600" dirty="0"/>
        </a:p>
      </dgm:t>
    </dgm:pt>
    <dgm:pt modelId="{80E5A815-60D9-407B-9266-387469567742}" type="parTrans" cxnId="{03BFE40E-F892-4146-B787-E360D08DC9F6}">
      <dgm:prSet/>
      <dgm:spPr/>
      <dgm:t>
        <a:bodyPr/>
        <a:lstStyle/>
        <a:p>
          <a:endParaRPr lang="ru-RU"/>
        </a:p>
      </dgm:t>
    </dgm:pt>
    <dgm:pt modelId="{5F8C91AF-E384-4348-B916-0CD8BA075500}" type="sibTrans" cxnId="{03BFE40E-F892-4146-B787-E360D08DC9F6}">
      <dgm:prSet/>
      <dgm:spPr/>
      <dgm:t>
        <a:bodyPr/>
        <a:lstStyle/>
        <a:p>
          <a:endParaRPr lang="ru-RU"/>
        </a:p>
      </dgm:t>
    </dgm:pt>
    <dgm:pt modelId="{2A4AAC4F-D150-40BF-8DE0-33BE8FF4FC0E}" type="pres">
      <dgm:prSet presAssocID="{813CE9A8-0346-473F-BBE1-1AAB7D1A9DE2}" presName="linear" presStyleCnt="0">
        <dgm:presLayoutVars>
          <dgm:animLvl val="lvl"/>
          <dgm:resizeHandles val="exact"/>
        </dgm:presLayoutVars>
      </dgm:prSet>
      <dgm:spPr/>
    </dgm:pt>
    <dgm:pt modelId="{7D130E64-6C40-446B-8190-C7EBE0D66F87}" type="pres">
      <dgm:prSet presAssocID="{270F58B6-D342-4CA4-B1EC-90CCF70E362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CC09F0-CC19-4AD6-9025-8FD817760D45}" type="pres">
      <dgm:prSet presAssocID="{C28F2BE0-3B61-4386-BCBD-2A049850E614}" presName="spacer" presStyleCnt="0"/>
      <dgm:spPr/>
    </dgm:pt>
    <dgm:pt modelId="{660A912D-D0B7-435E-A3D0-E380A5361737}" type="pres">
      <dgm:prSet presAssocID="{D8665819-0C76-4D76-BCA3-F358FCFB797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30EDC8FD-30F4-4BD7-9E9B-895415733F73}" type="pres">
      <dgm:prSet presAssocID="{166BAA72-6B1F-48EE-BB66-EBB4890D1438}" presName="spacer" presStyleCnt="0"/>
      <dgm:spPr/>
    </dgm:pt>
    <dgm:pt modelId="{A5A54194-110C-4424-A5E8-4A8663A18D25}" type="pres">
      <dgm:prSet presAssocID="{D7D0B6F3-E5C6-44F7-90FC-F8BC010CF8B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935E01-FEB2-40D3-A282-3A48E4F58FD4}" type="pres">
      <dgm:prSet presAssocID="{611611D8-DE55-445E-9A0D-214876A767AD}" presName="spacer" presStyleCnt="0"/>
      <dgm:spPr/>
    </dgm:pt>
    <dgm:pt modelId="{374CD6A2-AE1B-4650-A499-93CB1C24C610}" type="pres">
      <dgm:prSet presAssocID="{68B7DCA3-066B-4B5A-B96A-EF44EE889EF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04534-C146-489E-B7A3-6D73C4A6EE43}" type="pres">
      <dgm:prSet presAssocID="{513B79B0-86CA-4C17-9640-F2CC744E5933}" presName="spacer" presStyleCnt="0"/>
      <dgm:spPr/>
    </dgm:pt>
    <dgm:pt modelId="{1D9DDB6A-B9DB-4381-A20E-5EF4874BDE87}" type="pres">
      <dgm:prSet presAssocID="{648CD6F1-E791-4815-88F0-8BC1852FEA57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F232B7AC-43F3-40E3-A8F9-6D14D78A2B62}" type="presOf" srcId="{648CD6F1-E791-4815-88F0-8BC1852FEA57}" destId="{1D9DDB6A-B9DB-4381-A20E-5EF4874BDE87}" srcOrd="0" destOrd="0" presId="urn:microsoft.com/office/officeart/2005/8/layout/vList2"/>
    <dgm:cxn modelId="{6A49C0E6-9A22-41A2-AE29-7FAD54152E9A}" type="presOf" srcId="{D7D0B6F3-E5C6-44F7-90FC-F8BC010CF8BB}" destId="{A5A54194-110C-4424-A5E8-4A8663A18D25}" srcOrd="0" destOrd="0" presId="urn:microsoft.com/office/officeart/2005/8/layout/vList2"/>
    <dgm:cxn modelId="{4129D1DA-D9B1-4BAA-939F-3694A629F491}" type="presOf" srcId="{270F58B6-D342-4CA4-B1EC-90CCF70E362A}" destId="{7D130E64-6C40-446B-8190-C7EBE0D66F87}" srcOrd="0" destOrd="0" presId="urn:microsoft.com/office/officeart/2005/8/layout/vList2"/>
    <dgm:cxn modelId="{1604B886-2BE3-4359-A31C-83B8C51B04FD}" srcId="{813CE9A8-0346-473F-BBE1-1AAB7D1A9DE2}" destId="{270F58B6-D342-4CA4-B1EC-90CCF70E362A}" srcOrd="0" destOrd="0" parTransId="{06850429-7E3A-4687-8F4A-ACE756ADABDD}" sibTransId="{C28F2BE0-3B61-4386-BCBD-2A049850E614}"/>
    <dgm:cxn modelId="{78701A66-07AF-47A0-A81F-7AB3AE426B4B}" srcId="{813CE9A8-0346-473F-BBE1-1AAB7D1A9DE2}" destId="{68B7DCA3-066B-4B5A-B96A-EF44EE889EF3}" srcOrd="3" destOrd="0" parTransId="{C1A0244E-C43E-4792-97FA-CD575171C8D7}" sibTransId="{513B79B0-86CA-4C17-9640-F2CC744E5933}"/>
    <dgm:cxn modelId="{62A5943E-CF83-4980-9228-BA445DB0639D}" srcId="{813CE9A8-0346-473F-BBE1-1AAB7D1A9DE2}" destId="{D7D0B6F3-E5C6-44F7-90FC-F8BC010CF8BB}" srcOrd="2" destOrd="0" parTransId="{239D33CD-8C05-4F00-A1CD-11C59BE7D4D5}" sibTransId="{611611D8-DE55-445E-9A0D-214876A767AD}"/>
    <dgm:cxn modelId="{03BFE40E-F892-4146-B787-E360D08DC9F6}" srcId="{813CE9A8-0346-473F-BBE1-1AAB7D1A9DE2}" destId="{648CD6F1-E791-4815-88F0-8BC1852FEA57}" srcOrd="4" destOrd="0" parTransId="{80E5A815-60D9-407B-9266-387469567742}" sibTransId="{5F8C91AF-E384-4348-B916-0CD8BA075500}"/>
    <dgm:cxn modelId="{A4721E6B-D122-4DF0-91CB-461BF8244F19}" srcId="{813CE9A8-0346-473F-BBE1-1AAB7D1A9DE2}" destId="{D8665819-0C76-4D76-BCA3-F358FCFB797A}" srcOrd="1" destOrd="0" parTransId="{59BDA30E-0B3D-47C6-A6FF-3071EBE6B7A2}" sibTransId="{166BAA72-6B1F-48EE-BB66-EBB4890D1438}"/>
    <dgm:cxn modelId="{A394D160-12B9-405E-B13C-B93B579C4F3B}" type="presOf" srcId="{68B7DCA3-066B-4B5A-B96A-EF44EE889EF3}" destId="{374CD6A2-AE1B-4650-A499-93CB1C24C610}" srcOrd="0" destOrd="0" presId="urn:microsoft.com/office/officeart/2005/8/layout/vList2"/>
    <dgm:cxn modelId="{3E702382-F2D1-4DC3-82BA-27ADCE23B7CE}" type="presOf" srcId="{813CE9A8-0346-473F-BBE1-1AAB7D1A9DE2}" destId="{2A4AAC4F-D150-40BF-8DE0-33BE8FF4FC0E}" srcOrd="0" destOrd="0" presId="urn:microsoft.com/office/officeart/2005/8/layout/vList2"/>
    <dgm:cxn modelId="{C44CCCAB-1643-4162-BB76-AB8F5C7DC079}" type="presOf" srcId="{D8665819-0C76-4D76-BCA3-F358FCFB797A}" destId="{660A912D-D0B7-435E-A3D0-E380A5361737}" srcOrd="0" destOrd="0" presId="urn:microsoft.com/office/officeart/2005/8/layout/vList2"/>
    <dgm:cxn modelId="{0E4930A8-D8CA-448E-9340-A33563D66027}" type="presParOf" srcId="{2A4AAC4F-D150-40BF-8DE0-33BE8FF4FC0E}" destId="{7D130E64-6C40-446B-8190-C7EBE0D66F87}" srcOrd="0" destOrd="0" presId="urn:microsoft.com/office/officeart/2005/8/layout/vList2"/>
    <dgm:cxn modelId="{0CDE22DC-37E2-445B-978D-49708A51C229}" type="presParOf" srcId="{2A4AAC4F-D150-40BF-8DE0-33BE8FF4FC0E}" destId="{F5CC09F0-CC19-4AD6-9025-8FD817760D45}" srcOrd="1" destOrd="0" presId="urn:microsoft.com/office/officeart/2005/8/layout/vList2"/>
    <dgm:cxn modelId="{CCC8D09F-1F67-42FB-9BC5-72CAD21F6C95}" type="presParOf" srcId="{2A4AAC4F-D150-40BF-8DE0-33BE8FF4FC0E}" destId="{660A912D-D0B7-435E-A3D0-E380A5361737}" srcOrd="2" destOrd="0" presId="urn:microsoft.com/office/officeart/2005/8/layout/vList2"/>
    <dgm:cxn modelId="{A20E04CF-C04B-4E94-9C54-8CE8E82B9270}" type="presParOf" srcId="{2A4AAC4F-D150-40BF-8DE0-33BE8FF4FC0E}" destId="{30EDC8FD-30F4-4BD7-9E9B-895415733F73}" srcOrd="3" destOrd="0" presId="urn:microsoft.com/office/officeart/2005/8/layout/vList2"/>
    <dgm:cxn modelId="{8A5D0B82-88E2-408C-AF97-B3CA05AA88F0}" type="presParOf" srcId="{2A4AAC4F-D150-40BF-8DE0-33BE8FF4FC0E}" destId="{A5A54194-110C-4424-A5E8-4A8663A18D25}" srcOrd="4" destOrd="0" presId="urn:microsoft.com/office/officeart/2005/8/layout/vList2"/>
    <dgm:cxn modelId="{64FC4B80-192C-4648-BAD9-E155B931944A}" type="presParOf" srcId="{2A4AAC4F-D150-40BF-8DE0-33BE8FF4FC0E}" destId="{EF935E01-FEB2-40D3-A282-3A48E4F58FD4}" srcOrd="5" destOrd="0" presId="urn:microsoft.com/office/officeart/2005/8/layout/vList2"/>
    <dgm:cxn modelId="{535A21BC-7474-42B6-949C-534E6D301D1B}" type="presParOf" srcId="{2A4AAC4F-D150-40BF-8DE0-33BE8FF4FC0E}" destId="{374CD6A2-AE1B-4650-A499-93CB1C24C610}" srcOrd="6" destOrd="0" presId="urn:microsoft.com/office/officeart/2005/8/layout/vList2"/>
    <dgm:cxn modelId="{6A792932-2C73-46DC-AE09-13D27A49759F}" type="presParOf" srcId="{2A4AAC4F-D150-40BF-8DE0-33BE8FF4FC0E}" destId="{FC604534-C146-489E-B7A3-6D73C4A6EE43}" srcOrd="7" destOrd="0" presId="urn:microsoft.com/office/officeart/2005/8/layout/vList2"/>
    <dgm:cxn modelId="{8B6C5615-8E3A-4C2F-9F69-60BDAF2EBA8A}" type="presParOf" srcId="{2A4AAC4F-D150-40BF-8DE0-33BE8FF4FC0E}" destId="{1D9DDB6A-B9DB-4381-A20E-5EF4874BDE8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1E7511-4F18-459D-8845-789510F6405B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E377A9A7-71C4-4261-9A57-D408856ED4F6}">
      <dgm:prSet phldrT="[Текст]"/>
      <dgm:spPr/>
      <dgm:t>
        <a:bodyPr/>
        <a:lstStyle/>
        <a:p>
          <a:r>
            <a:rPr lang="ru-RU" dirty="0" smtClean="0"/>
            <a:t>Очная </a:t>
          </a:r>
          <a:endParaRPr lang="ru-RU" dirty="0"/>
        </a:p>
      </dgm:t>
    </dgm:pt>
    <dgm:pt modelId="{94040D80-1464-4A61-B392-C35622250921}" type="parTrans" cxnId="{EE26EDC7-A1C9-4ABD-BE10-A5431DD39B69}">
      <dgm:prSet/>
      <dgm:spPr/>
      <dgm:t>
        <a:bodyPr/>
        <a:lstStyle/>
        <a:p>
          <a:endParaRPr lang="ru-RU"/>
        </a:p>
      </dgm:t>
    </dgm:pt>
    <dgm:pt modelId="{43C97EEA-91E9-4483-BC02-8F3BA32D47BD}" type="sibTrans" cxnId="{EE26EDC7-A1C9-4ABD-BE10-A5431DD39B69}">
      <dgm:prSet/>
      <dgm:spPr/>
      <dgm:t>
        <a:bodyPr/>
        <a:lstStyle/>
        <a:p>
          <a:endParaRPr lang="ru-RU"/>
        </a:p>
      </dgm:t>
    </dgm:pt>
    <dgm:pt modelId="{DF5E9099-E9F7-4CDE-B4B6-09B8B486C13E}">
      <dgm:prSet/>
      <dgm:spPr/>
      <dgm:t>
        <a:bodyPr/>
        <a:lstStyle/>
        <a:p>
          <a:r>
            <a:rPr lang="ru-RU" dirty="0" smtClean="0"/>
            <a:t>Заочная</a:t>
          </a:r>
        </a:p>
      </dgm:t>
    </dgm:pt>
    <dgm:pt modelId="{39DB0FFD-D92F-415B-827C-965EDB4AB823}" type="parTrans" cxnId="{B6BE458F-3ED1-4F4D-8984-4FC0C9E6DA07}">
      <dgm:prSet/>
      <dgm:spPr/>
      <dgm:t>
        <a:bodyPr/>
        <a:lstStyle/>
        <a:p>
          <a:endParaRPr lang="ru-RU"/>
        </a:p>
      </dgm:t>
    </dgm:pt>
    <dgm:pt modelId="{5BF11940-EA60-4456-AEFA-9091C1A01D00}" type="sibTrans" cxnId="{B6BE458F-3ED1-4F4D-8984-4FC0C9E6DA07}">
      <dgm:prSet/>
      <dgm:spPr/>
      <dgm:t>
        <a:bodyPr/>
        <a:lstStyle/>
        <a:p>
          <a:endParaRPr lang="ru-RU"/>
        </a:p>
      </dgm:t>
    </dgm:pt>
    <dgm:pt modelId="{94AAF9A9-6AE0-47A5-8E17-376463C17D5E}">
      <dgm:prSet/>
      <dgm:spPr/>
      <dgm:t>
        <a:bodyPr/>
        <a:lstStyle/>
        <a:p>
          <a:r>
            <a:rPr lang="ru-RU" smtClean="0"/>
            <a:t>Очно-заочная (вечерняя)</a:t>
          </a:r>
          <a:endParaRPr lang="ru-RU" dirty="0" smtClean="0"/>
        </a:p>
      </dgm:t>
    </dgm:pt>
    <dgm:pt modelId="{F1EA6126-70B8-44B9-A7E6-23BAFACE87DC}" type="parTrans" cxnId="{DEEFABED-7A32-48E7-AD8C-9EE43426A63F}">
      <dgm:prSet/>
      <dgm:spPr/>
      <dgm:t>
        <a:bodyPr/>
        <a:lstStyle/>
        <a:p>
          <a:endParaRPr lang="ru-RU"/>
        </a:p>
      </dgm:t>
    </dgm:pt>
    <dgm:pt modelId="{4ACCCE75-F7EE-4C44-B6C7-832084392430}" type="sibTrans" cxnId="{DEEFABED-7A32-48E7-AD8C-9EE43426A63F}">
      <dgm:prSet/>
      <dgm:spPr/>
      <dgm:t>
        <a:bodyPr/>
        <a:lstStyle/>
        <a:p>
          <a:endParaRPr lang="ru-RU"/>
        </a:p>
      </dgm:t>
    </dgm:pt>
    <dgm:pt modelId="{B45DC654-290C-451A-ABFA-815A128178FB}" type="pres">
      <dgm:prSet presAssocID="{C41E7511-4F18-459D-8845-789510F6405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BFF00D-270E-4E54-8F3B-70A9D4B96918}" type="pres">
      <dgm:prSet presAssocID="{E377A9A7-71C4-4261-9A57-D408856ED4F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F50282-D57A-41DB-8399-97BEE33E3063}" type="pres">
      <dgm:prSet presAssocID="{43C97EEA-91E9-4483-BC02-8F3BA32D47BD}" presName="spacer" presStyleCnt="0"/>
      <dgm:spPr/>
    </dgm:pt>
    <dgm:pt modelId="{A537CC2B-505D-4B4D-9E71-9BC2C01C8DF2}" type="pres">
      <dgm:prSet presAssocID="{DF5E9099-E9F7-4CDE-B4B6-09B8B486C13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E90A83-B978-4B98-AEE4-E1B921980490}" type="pres">
      <dgm:prSet presAssocID="{5BF11940-EA60-4456-AEFA-9091C1A01D00}" presName="spacer" presStyleCnt="0"/>
      <dgm:spPr/>
    </dgm:pt>
    <dgm:pt modelId="{08BAC0BB-5DF2-4409-96D8-F12AD264065E}" type="pres">
      <dgm:prSet presAssocID="{94AAF9A9-6AE0-47A5-8E17-376463C17D5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833845-8390-49C3-9923-37EF2B869837}" type="presOf" srcId="{E377A9A7-71C4-4261-9A57-D408856ED4F6}" destId="{45BFF00D-270E-4E54-8F3B-70A9D4B96918}" srcOrd="0" destOrd="0" presId="urn:microsoft.com/office/officeart/2005/8/layout/vList2"/>
    <dgm:cxn modelId="{B6BE458F-3ED1-4F4D-8984-4FC0C9E6DA07}" srcId="{C41E7511-4F18-459D-8845-789510F6405B}" destId="{DF5E9099-E9F7-4CDE-B4B6-09B8B486C13E}" srcOrd="1" destOrd="0" parTransId="{39DB0FFD-D92F-415B-827C-965EDB4AB823}" sibTransId="{5BF11940-EA60-4456-AEFA-9091C1A01D00}"/>
    <dgm:cxn modelId="{089BD01B-9201-47D0-8B97-2487ACF3D5F9}" type="presOf" srcId="{C41E7511-4F18-459D-8845-789510F6405B}" destId="{B45DC654-290C-451A-ABFA-815A128178FB}" srcOrd="0" destOrd="0" presId="urn:microsoft.com/office/officeart/2005/8/layout/vList2"/>
    <dgm:cxn modelId="{6B9FF5B5-BB83-4ED6-A51A-2550CE2FD26E}" type="presOf" srcId="{94AAF9A9-6AE0-47A5-8E17-376463C17D5E}" destId="{08BAC0BB-5DF2-4409-96D8-F12AD264065E}" srcOrd="0" destOrd="0" presId="urn:microsoft.com/office/officeart/2005/8/layout/vList2"/>
    <dgm:cxn modelId="{8C34B634-0F76-4571-B840-D78BD5F74599}" type="presOf" srcId="{DF5E9099-E9F7-4CDE-B4B6-09B8B486C13E}" destId="{A537CC2B-505D-4B4D-9E71-9BC2C01C8DF2}" srcOrd="0" destOrd="0" presId="urn:microsoft.com/office/officeart/2005/8/layout/vList2"/>
    <dgm:cxn modelId="{DEEFABED-7A32-48E7-AD8C-9EE43426A63F}" srcId="{C41E7511-4F18-459D-8845-789510F6405B}" destId="{94AAF9A9-6AE0-47A5-8E17-376463C17D5E}" srcOrd="2" destOrd="0" parTransId="{F1EA6126-70B8-44B9-A7E6-23BAFACE87DC}" sibTransId="{4ACCCE75-F7EE-4C44-B6C7-832084392430}"/>
    <dgm:cxn modelId="{EE26EDC7-A1C9-4ABD-BE10-A5431DD39B69}" srcId="{C41E7511-4F18-459D-8845-789510F6405B}" destId="{E377A9A7-71C4-4261-9A57-D408856ED4F6}" srcOrd="0" destOrd="0" parTransId="{94040D80-1464-4A61-B392-C35622250921}" sibTransId="{43C97EEA-91E9-4483-BC02-8F3BA32D47BD}"/>
    <dgm:cxn modelId="{26A565A4-8B3D-4C31-9C08-670E46C3565E}" type="presParOf" srcId="{B45DC654-290C-451A-ABFA-815A128178FB}" destId="{45BFF00D-270E-4E54-8F3B-70A9D4B96918}" srcOrd="0" destOrd="0" presId="urn:microsoft.com/office/officeart/2005/8/layout/vList2"/>
    <dgm:cxn modelId="{33764212-C2B3-4DF3-B50E-28E3DC5FBC2A}" type="presParOf" srcId="{B45DC654-290C-451A-ABFA-815A128178FB}" destId="{0EF50282-D57A-41DB-8399-97BEE33E3063}" srcOrd="1" destOrd="0" presId="urn:microsoft.com/office/officeart/2005/8/layout/vList2"/>
    <dgm:cxn modelId="{37FF6379-92FC-419B-AC78-545ECCB0130B}" type="presParOf" srcId="{B45DC654-290C-451A-ABFA-815A128178FB}" destId="{A537CC2B-505D-4B4D-9E71-9BC2C01C8DF2}" srcOrd="2" destOrd="0" presId="urn:microsoft.com/office/officeart/2005/8/layout/vList2"/>
    <dgm:cxn modelId="{8E93CC34-0591-43C1-9853-4477794F177C}" type="presParOf" srcId="{B45DC654-290C-451A-ABFA-815A128178FB}" destId="{3EE90A83-B978-4B98-AEE4-E1B921980490}" srcOrd="3" destOrd="0" presId="urn:microsoft.com/office/officeart/2005/8/layout/vList2"/>
    <dgm:cxn modelId="{999B5822-4EAF-4C7A-8F69-72FBC14A9AFD}" type="presParOf" srcId="{B45DC654-290C-451A-ABFA-815A128178FB}" destId="{08BAC0BB-5DF2-4409-96D8-F12AD264065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7DE2B75-C2A8-4DA8-B3D0-7561B356CE95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EEABF095-6B62-486A-A920-F827AF20EBA9}">
      <dgm:prSet phldrT="[Текст]"/>
      <dgm:spPr/>
      <dgm:t>
        <a:bodyPr/>
        <a:lstStyle/>
        <a:p>
          <a:r>
            <a:rPr lang="ru-RU" dirty="0" smtClean="0"/>
            <a:t>Сельское, лесное и рыбное хозяйство  - 23780</a:t>
          </a:r>
          <a:endParaRPr lang="ru-RU" dirty="0"/>
        </a:p>
      </dgm:t>
    </dgm:pt>
    <dgm:pt modelId="{2F629AFD-2ED4-46C2-B627-F3EBDBE6F77E}" type="parTrans" cxnId="{8F98E5CC-5514-457D-8501-B19086A0D44E}">
      <dgm:prSet/>
      <dgm:spPr/>
      <dgm:t>
        <a:bodyPr/>
        <a:lstStyle/>
        <a:p>
          <a:endParaRPr lang="ru-RU"/>
        </a:p>
      </dgm:t>
    </dgm:pt>
    <dgm:pt modelId="{7909C5FF-4D63-44BE-8B1D-9F116CD2CB4A}" type="sibTrans" cxnId="{8F98E5CC-5514-457D-8501-B19086A0D44E}">
      <dgm:prSet/>
      <dgm:spPr/>
      <dgm:t>
        <a:bodyPr/>
        <a:lstStyle/>
        <a:p>
          <a:endParaRPr lang="ru-RU"/>
        </a:p>
      </dgm:t>
    </dgm:pt>
    <dgm:pt modelId="{5D44F051-77A8-49F8-A20A-6D7956348D46}">
      <dgm:prSet/>
      <dgm:spPr/>
      <dgm:t>
        <a:bodyPr/>
        <a:lstStyle/>
        <a:p>
          <a:r>
            <a:rPr lang="ru-RU" dirty="0" smtClean="0"/>
            <a:t>Клиническая медицина -  20732</a:t>
          </a:r>
        </a:p>
      </dgm:t>
    </dgm:pt>
    <dgm:pt modelId="{289DC3A2-6B91-4795-9ED4-F50FF4E28EEE}" type="parTrans" cxnId="{23180EBF-D21F-4ACE-B196-A8DF22EFE7EB}">
      <dgm:prSet/>
      <dgm:spPr/>
      <dgm:t>
        <a:bodyPr/>
        <a:lstStyle/>
        <a:p>
          <a:endParaRPr lang="ru-RU"/>
        </a:p>
      </dgm:t>
    </dgm:pt>
    <dgm:pt modelId="{C247D502-29D2-4815-99C0-DB03A9F5E7C4}" type="sibTrans" cxnId="{23180EBF-D21F-4ACE-B196-A8DF22EFE7EB}">
      <dgm:prSet/>
      <dgm:spPr/>
      <dgm:t>
        <a:bodyPr/>
        <a:lstStyle/>
        <a:p>
          <a:endParaRPr lang="ru-RU"/>
        </a:p>
      </dgm:t>
    </dgm:pt>
    <dgm:pt modelId="{0CCF4B88-A5DB-489B-89C6-0467CDBAF61B}">
      <dgm:prSet/>
      <dgm:spPr/>
      <dgm:t>
        <a:bodyPr/>
        <a:lstStyle/>
        <a:p>
          <a:r>
            <a:rPr lang="ru-RU" dirty="0" smtClean="0"/>
            <a:t>Информатика и ВТ  - 20385</a:t>
          </a:r>
        </a:p>
      </dgm:t>
    </dgm:pt>
    <dgm:pt modelId="{1BBCD4A5-2CD6-4112-BBF8-49699C19DF47}" type="parTrans" cxnId="{F18454C9-9DF7-419D-AF05-9FD0F77F42A3}">
      <dgm:prSet/>
      <dgm:spPr/>
      <dgm:t>
        <a:bodyPr/>
        <a:lstStyle/>
        <a:p>
          <a:endParaRPr lang="ru-RU"/>
        </a:p>
      </dgm:t>
    </dgm:pt>
    <dgm:pt modelId="{C7D1588E-AEAB-4DCC-A788-6229CAA612F0}" type="sibTrans" cxnId="{F18454C9-9DF7-419D-AF05-9FD0F77F42A3}">
      <dgm:prSet/>
      <dgm:spPr/>
      <dgm:t>
        <a:bodyPr/>
        <a:lstStyle/>
        <a:p>
          <a:endParaRPr lang="ru-RU"/>
        </a:p>
      </dgm:t>
    </dgm:pt>
    <dgm:pt modelId="{1B99EA7B-A239-49C1-8C0E-26943320EF76}">
      <dgm:prSet/>
      <dgm:spPr/>
      <dgm:t>
        <a:bodyPr/>
        <a:lstStyle/>
        <a:p>
          <a:r>
            <a:rPr lang="ru-RU" dirty="0" smtClean="0"/>
            <a:t>Техника и технологии строительства  - 17301</a:t>
          </a:r>
        </a:p>
      </dgm:t>
    </dgm:pt>
    <dgm:pt modelId="{0FB666E4-AA5E-4A8B-9A79-05332A732D45}" type="parTrans" cxnId="{CA793B9E-5914-4369-ADE7-4A2280F8CC05}">
      <dgm:prSet/>
      <dgm:spPr/>
      <dgm:t>
        <a:bodyPr/>
        <a:lstStyle/>
        <a:p>
          <a:endParaRPr lang="ru-RU"/>
        </a:p>
      </dgm:t>
    </dgm:pt>
    <dgm:pt modelId="{FD2BA98B-18B2-476E-AE26-E1068436DCEA}" type="sibTrans" cxnId="{CA793B9E-5914-4369-ADE7-4A2280F8CC05}">
      <dgm:prSet/>
      <dgm:spPr/>
      <dgm:t>
        <a:bodyPr/>
        <a:lstStyle/>
        <a:p>
          <a:endParaRPr lang="ru-RU"/>
        </a:p>
      </dgm:t>
    </dgm:pt>
    <dgm:pt modelId="{D649817D-AE53-47A1-B6BE-90E67863143E}">
      <dgm:prSet/>
      <dgm:spPr/>
      <dgm:t>
        <a:bodyPr/>
        <a:lstStyle/>
        <a:p>
          <a:r>
            <a:rPr lang="ru-RU" dirty="0" smtClean="0"/>
            <a:t>Машиностроение - 16667</a:t>
          </a:r>
        </a:p>
      </dgm:t>
    </dgm:pt>
    <dgm:pt modelId="{FCCF875B-B146-4385-A9B3-90277C0E1D83}" type="parTrans" cxnId="{E2C4FC84-A80C-4D3B-A998-E51B1E6438DB}">
      <dgm:prSet/>
      <dgm:spPr/>
      <dgm:t>
        <a:bodyPr/>
        <a:lstStyle/>
        <a:p>
          <a:endParaRPr lang="ru-RU"/>
        </a:p>
      </dgm:t>
    </dgm:pt>
    <dgm:pt modelId="{01FED987-07F4-4F1B-89A2-ECDF91499032}" type="sibTrans" cxnId="{E2C4FC84-A80C-4D3B-A998-E51B1E6438DB}">
      <dgm:prSet/>
      <dgm:spPr/>
      <dgm:t>
        <a:bodyPr/>
        <a:lstStyle/>
        <a:p>
          <a:endParaRPr lang="ru-RU"/>
        </a:p>
      </dgm:t>
    </dgm:pt>
    <dgm:pt modelId="{6DD294FA-4B2E-41E7-8AC6-4C8239A74ACF}">
      <dgm:prSet/>
      <dgm:spPr/>
      <dgm:t>
        <a:bodyPr/>
        <a:lstStyle/>
        <a:p>
          <a:r>
            <a:rPr lang="ru-RU" dirty="0" err="1" smtClean="0"/>
            <a:t>Электро</a:t>
          </a:r>
          <a:r>
            <a:rPr lang="ru-RU" dirty="0" smtClean="0"/>
            <a:t> и теплоэнергетика  - 16237</a:t>
          </a:r>
        </a:p>
      </dgm:t>
    </dgm:pt>
    <dgm:pt modelId="{074D054E-3A80-4263-9198-6DC8A0BDDE80}" type="parTrans" cxnId="{65D52391-A126-48CA-9DC5-74D9D05F9C3F}">
      <dgm:prSet/>
      <dgm:spPr/>
      <dgm:t>
        <a:bodyPr/>
        <a:lstStyle/>
        <a:p>
          <a:endParaRPr lang="ru-RU"/>
        </a:p>
      </dgm:t>
    </dgm:pt>
    <dgm:pt modelId="{F9C4E667-5239-4E82-81D9-2DBC0F136E54}" type="sibTrans" cxnId="{65D52391-A126-48CA-9DC5-74D9D05F9C3F}">
      <dgm:prSet/>
      <dgm:spPr/>
      <dgm:t>
        <a:bodyPr/>
        <a:lstStyle/>
        <a:p>
          <a:endParaRPr lang="ru-RU"/>
        </a:p>
      </dgm:t>
    </dgm:pt>
    <dgm:pt modelId="{AF784F85-61B7-4FB7-8226-E7DB52922D0B}" type="pres">
      <dgm:prSet presAssocID="{A7DE2B75-C2A8-4DA8-B3D0-7561B356CE9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25E5EB-4942-442C-8110-08A0F868AD19}" type="pres">
      <dgm:prSet presAssocID="{EEABF095-6B62-486A-A920-F827AF20EBA9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5DF33F-A74B-45A7-98BD-441BD61915A1}" type="pres">
      <dgm:prSet presAssocID="{7909C5FF-4D63-44BE-8B1D-9F116CD2CB4A}" presName="spacer" presStyleCnt="0"/>
      <dgm:spPr/>
    </dgm:pt>
    <dgm:pt modelId="{236C1B2F-364F-47B0-9467-20DD4CF62E8A}" type="pres">
      <dgm:prSet presAssocID="{5D44F051-77A8-49F8-A20A-6D7956348D46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505489-D606-4DC2-8BD0-E265E330196F}" type="pres">
      <dgm:prSet presAssocID="{C247D502-29D2-4815-99C0-DB03A9F5E7C4}" presName="spacer" presStyleCnt="0"/>
      <dgm:spPr/>
    </dgm:pt>
    <dgm:pt modelId="{0594920B-C12D-4429-9D50-4CA86967BA4D}" type="pres">
      <dgm:prSet presAssocID="{0CCF4B88-A5DB-489B-89C6-0467CDBAF61B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808926-F7AB-4C85-9389-4C30E88650E9}" type="pres">
      <dgm:prSet presAssocID="{C7D1588E-AEAB-4DCC-A788-6229CAA612F0}" presName="spacer" presStyleCnt="0"/>
      <dgm:spPr/>
    </dgm:pt>
    <dgm:pt modelId="{CFC47CDF-FFE3-498F-AC66-547E9301F3F7}" type="pres">
      <dgm:prSet presAssocID="{1B99EA7B-A239-49C1-8C0E-26943320EF76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8D916B-94DB-404C-92AF-0A82EAF3C6DE}" type="pres">
      <dgm:prSet presAssocID="{FD2BA98B-18B2-476E-AE26-E1068436DCEA}" presName="spacer" presStyleCnt="0"/>
      <dgm:spPr/>
    </dgm:pt>
    <dgm:pt modelId="{A4A45377-D785-46E5-BD6A-CA7A8287D231}" type="pres">
      <dgm:prSet presAssocID="{D649817D-AE53-47A1-B6BE-90E67863143E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464795-6A80-41F8-9C07-C6E1EE072FDB}" type="pres">
      <dgm:prSet presAssocID="{01FED987-07F4-4F1B-89A2-ECDF91499032}" presName="spacer" presStyleCnt="0"/>
      <dgm:spPr/>
    </dgm:pt>
    <dgm:pt modelId="{4DA54C16-D0BF-4877-AB2D-7F122283C8A8}" type="pres">
      <dgm:prSet presAssocID="{6DD294FA-4B2E-41E7-8AC6-4C8239A74ACF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D52391-A126-48CA-9DC5-74D9D05F9C3F}" srcId="{A7DE2B75-C2A8-4DA8-B3D0-7561B356CE95}" destId="{6DD294FA-4B2E-41E7-8AC6-4C8239A74ACF}" srcOrd="5" destOrd="0" parTransId="{074D054E-3A80-4263-9198-6DC8A0BDDE80}" sibTransId="{F9C4E667-5239-4E82-81D9-2DBC0F136E54}"/>
    <dgm:cxn modelId="{9A89B662-AEDC-405D-980D-D142232C0157}" type="presOf" srcId="{0CCF4B88-A5DB-489B-89C6-0467CDBAF61B}" destId="{0594920B-C12D-4429-9D50-4CA86967BA4D}" srcOrd="0" destOrd="0" presId="urn:microsoft.com/office/officeart/2005/8/layout/vList2"/>
    <dgm:cxn modelId="{B6ED9946-1385-4904-9AA7-97D6CBB43A04}" type="presOf" srcId="{EEABF095-6B62-486A-A920-F827AF20EBA9}" destId="{2F25E5EB-4942-442C-8110-08A0F868AD19}" srcOrd="0" destOrd="0" presId="urn:microsoft.com/office/officeart/2005/8/layout/vList2"/>
    <dgm:cxn modelId="{CA793B9E-5914-4369-ADE7-4A2280F8CC05}" srcId="{A7DE2B75-C2A8-4DA8-B3D0-7561B356CE95}" destId="{1B99EA7B-A239-49C1-8C0E-26943320EF76}" srcOrd="3" destOrd="0" parTransId="{0FB666E4-AA5E-4A8B-9A79-05332A732D45}" sibTransId="{FD2BA98B-18B2-476E-AE26-E1068436DCEA}"/>
    <dgm:cxn modelId="{37669998-A2B6-43A8-A925-3060857404F5}" type="presOf" srcId="{A7DE2B75-C2A8-4DA8-B3D0-7561B356CE95}" destId="{AF784F85-61B7-4FB7-8226-E7DB52922D0B}" srcOrd="0" destOrd="0" presId="urn:microsoft.com/office/officeart/2005/8/layout/vList2"/>
    <dgm:cxn modelId="{23180EBF-D21F-4ACE-B196-A8DF22EFE7EB}" srcId="{A7DE2B75-C2A8-4DA8-B3D0-7561B356CE95}" destId="{5D44F051-77A8-49F8-A20A-6D7956348D46}" srcOrd="1" destOrd="0" parTransId="{289DC3A2-6B91-4795-9ED4-F50FF4E28EEE}" sibTransId="{C247D502-29D2-4815-99C0-DB03A9F5E7C4}"/>
    <dgm:cxn modelId="{52B7AD1F-682C-4A6A-A36F-2D0BA7674A4E}" type="presOf" srcId="{1B99EA7B-A239-49C1-8C0E-26943320EF76}" destId="{CFC47CDF-FFE3-498F-AC66-547E9301F3F7}" srcOrd="0" destOrd="0" presId="urn:microsoft.com/office/officeart/2005/8/layout/vList2"/>
    <dgm:cxn modelId="{8F98E5CC-5514-457D-8501-B19086A0D44E}" srcId="{A7DE2B75-C2A8-4DA8-B3D0-7561B356CE95}" destId="{EEABF095-6B62-486A-A920-F827AF20EBA9}" srcOrd="0" destOrd="0" parTransId="{2F629AFD-2ED4-46C2-B627-F3EBDBE6F77E}" sibTransId="{7909C5FF-4D63-44BE-8B1D-9F116CD2CB4A}"/>
    <dgm:cxn modelId="{F18454C9-9DF7-419D-AF05-9FD0F77F42A3}" srcId="{A7DE2B75-C2A8-4DA8-B3D0-7561B356CE95}" destId="{0CCF4B88-A5DB-489B-89C6-0467CDBAF61B}" srcOrd="2" destOrd="0" parTransId="{1BBCD4A5-2CD6-4112-BBF8-49699C19DF47}" sibTransId="{C7D1588E-AEAB-4DCC-A788-6229CAA612F0}"/>
    <dgm:cxn modelId="{4C1EE523-E017-4305-AE7A-62261B1075DD}" type="presOf" srcId="{D649817D-AE53-47A1-B6BE-90E67863143E}" destId="{A4A45377-D785-46E5-BD6A-CA7A8287D231}" srcOrd="0" destOrd="0" presId="urn:microsoft.com/office/officeart/2005/8/layout/vList2"/>
    <dgm:cxn modelId="{94B83090-51B6-42B4-A774-A12AA7F7DCD1}" type="presOf" srcId="{5D44F051-77A8-49F8-A20A-6D7956348D46}" destId="{236C1B2F-364F-47B0-9467-20DD4CF62E8A}" srcOrd="0" destOrd="0" presId="urn:microsoft.com/office/officeart/2005/8/layout/vList2"/>
    <dgm:cxn modelId="{096C40B3-E163-453C-9B32-9CBB2D6083BB}" type="presOf" srcId="{6DD294FA-4B2E-41E7-8AC6-4C8239A74ACF}" destId="{4DA54C16-D0BF-4877-AB2D-7F122283C8A8}" srcOrd="0" destOrd="0" presId="urn:microsoft.com/office/officeart/2005/8/layout/vList2"/>
    <dgm:cxn modelId="{E2C4FC84-A80C-4D3B-A998-E51B1E6438DB}" srcId="{A7DE2B75-C2A8-4DA8-B3D0-7561B356CE95}" destId="{D649817D-AE53-47A1-B6BE-90E67863143E}" srcOrd="4" destOrd="0" parTransId="{FCCF875B-B146-4385-A9B3-90277C0E1D83}" sibTransId="{01FED987-07F4-4F1B-89A2-ECDF91499032}"/>
    <dgm:cxn modelId="{E25CD7E4-005E-45ED-816A-EB6E67E05672}" type="presParOf" srcId="{AF784F85-61B7-4FB7-8226-E7DB52922D0B}" destId="{2F25E5EB-4942-442C-8110-08A0F868AD19}" srcOrd="0" destOrd="0" presId="urn:microsoft.com/office/officeart/2005/8/layout/vList2"/>
    <dgm:cxn modelId="{DA0C599F-50D1-4DB3-A927-02079E2395B6}" type="presParOf" srcId="{AF784F85-61B7-4FB7-8226-E7DB52922D0B}" destId="{A05DF33F-A74B-45A7-98BD-441BD61915A1}" srcOrd="1" destOrd="0" presId="urn:microsoft.com/office/officeart/2005/8/layout/vList2"/>
    <dgm:cxn modelId="{A3469F31-6EBD-4628-93F4-0BA689C55757}" type="presParOf" srcId="{AF784F85-61B7-4FB7-8226-E7DB52922D0B}" destId="{236C1B2F-364F-47B0-9467-20DD4CF62E8A}" srcOrd="2" destOrd="0" presId="urn:microsoft.com/office/officeart/2005/8/layout/vList2"/>
    <dgm:cxn modelId="{C1A9EC5D-B8A6-4977-B108-DD2E73CCD785}" type="presParOf" srcId="{AF784F85-61B7-4FB7-8226-E7DB52922D0B}" destId="{32505489-D606-4DC2-8BD0-E265E330196F}" srcOrd="3" destOrd="0" presId="urn:microsoft.com/office/officeart/2005/8/layout/vList2"/>
    <dgm:cxn modelId="{E9E9F505-8E4E-4BBD-BB29-9EC5A1D06FEF}" type="presParOf" srcId="{AF784F85-61B7-4FB7-8226-E7DB52922D0B}" destId="{0594920B-C12D-4429-9D50-4CA86967BA4D}" srcOrd="4" destOrd="0" presId="urn:microsoft.com/office/officeart/2005/8/layout/vList2"/>
    <dgm:cxn modelId="{ABBC43A3-035D-46B9-8C87-329C571CE8EE}" type="presParOf" srcId="{AF784F85-61B7-4FB7-8226-E7DB52922D0B}" destId="{3C808926-F7AB-4C85-9389-4C30E88650E9}" srcOrd="5" destOrd="0" presId="urn:microsoft.com/office/officeart/2005/8/layout/vList2"/>
    <dgm:cxn modelId="{CD75DC1A-0E32-433B-A944-37E4EA369A98}" type="presParOf" srcId="{AF784F85-61B7-4FB7-8226-E7DB52922D0B}" destId="{CFC47CDF-FFE3-498F-AC66-547E9301F3F7}" srcOrd="6" destOrd="0" presId="urn:microsoft.com/office/officeart/2005/8/layout/vList2"/>
    <dgm:cxn modelId="{59ECC76C-F9FE-4018-85DC-903A3D198597}" type="presParOf" srcId="{AF784F85-61B7-4FB7-8226-E7DB52922D0B}" destId="{B58D916B-94DB-404C-92AF-0A82EAF3C6DE}" srcOrd="7" destOrd="0" presId="urn:microsoft.com/office/officeart/2005/8/layout/vList2"/>
    <dgm:cxn modelId="{42E2609C-8FCB-48C1-936F-D15345507BF0}" type="presParOf" srcId="{AF784F85-61B7-4FB7-8226-E7DB52922D0B}" destId="{A4A45377-D785-46E5-BD6A-CA7A8287D231}" srcOrd="8" destOrd="0" presId="urn:microsoft.com/office/officeart/2005/8/layout/vList2"/>
    <dgm:cxn modelId="{A1121ED2-683C-4207-8A4D-EEC3507EC7AA}" type="presParOf" srcId="{AF784F85-61B7-4FB7-8226-E7DB52922D0B}" destId="{1C464795-6A80-41F8-9C07-C6E1EE072FDB}" srcOrd="9" destOrd="0" presId="urn:microsoft.com/office/officeart/2005/8/layout/vList2"/>
    <dgm:cxn modelId="{81DF05EE-78CD-4F8D-82DC-56AFFE903826}" type="presParOf" srcId="{AF784F85-61B7-4FB7-8226-E7DB52922D0B}" destId="{4DA54C16-D0BF-4877-AB2D-7F122283C8A8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01B9F975-8412-4373-8C78-02C91D681624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07403054-7B88-4171-AA2B-5FF2CB2E89D7}">
      <dgm:prSet phldrT="[Текст]"/>
      <dgm:spPr/>
      <dgm:t>
        <a:bodyPr/>
        <a:lstStyle/>
        <a:p>
          <a:r>
            <a:rPr lang="ru-RU" dirty="0" smtClean="0"/>
            <a:t>Образование и </a:t>
          </a:r>
          <a:r>
            <a:rPr lang="ru-RU" dirty="0" err="1" smtClean="0"/>
            <a:t>пед</a:t>
          </a:r>
          <a:r>
            <a:rPr lang="ru-RU" dirty="0" smtClean="0"/>
            <a:t> .науки  - 47860</a:t>
          </a:r>
          <a:endParaRPr lang="ru-RU" dirty="0"/>
        </a:p>
      </dgm:t>
    </dgm:pt>
    <dgm:pt modelId="{7CAF2957-923B-4219-8528-850C47A41D24}" type="parTrans" cxnId="{E165A383-6945-437D-A6D3-87B9A2017169}">
      <dgm:prSet/>
      <dgm:spPr/>
      <dgm:t>
        <a:bodyPr/>
        <a:lstStyle/>
        <a:p>
          <a:endParaRPr lang="ru-RU"/>
        </a:p>
      </dgm:t>
    </dgm:pt>
    <dgm:pt modelId="{D211BF59-899B-4BBD-A0AB-17E6F521E080}" type="sibTrans" cxnId="{E165A383-6945-437D-A6D3-87B9A2017169}">
      <dgm:prSet/>
      <dgm:spPr/>
      <dgm:t>
        <a:bodyPr/>
        <a:lstStyle/>
        <a:p>
          <a:endParaRPr lang="ru-RU"/>
        </a:p>
      </dgm:t>
    </dgm:pt>
    <dgm:pt modelId="{B8805E1F-5F20-4243-A3CF-80E2BB2A468B}">
      <dgm:prSet/>
      <dgm:spPr/>
      <dgm:t>
        <a:bodyPr/>
        <a:lstStyle/>
        <a:p>
          <a:r>
            <a:rPr lang="ru-RU" dirty="0" smtClean="0"/>
            <a:t>Экономика и управление  - 28992</a:t>
          </a:r>
        </a:p>
      </dgm:t>
    </dgm:pt>
    <dgm:pt modelId="{ED9AD6A0-8D7F-4DF5-9845-70932BF51751}" type="parTrans" cxnId="{193BDE9C-D41B-413C-9674-1832B0A978EB}">
      <dgm:prSet/>
      <dgm:spPr/>
      <dgm:t>
        <a:bodyPr/>
        <a:lstStyle/>
        <a:p>
          <a:endParaRPr lang="ru-RU"/>
        </a:p>
      </dgm:t>
    </dgm:pt>
    <dgm:pt modelId="{F8A6C881-1F9E-431F-BDF6-BD601A544FD6}" type="sibTrans" cxnId="{193BDE9C-D41B-413C-9674-1832B0A978EB}">
      <dgm:prSet/>
      <dgm:spPr/>
      <dgm:t>
        <a:bodyPr/>
        <a:lstStyle/>
        <a:p>
          <a:endParaRPr lang="ru-RU"/>
        </a:p>
      </dgm:t>
    </dgm:pt>
    <dgm:pt modelId="{F56BCC52-14A0-40A6-A46B-A8C4B4331E24}">
      <dgm:prSet/>
      <dgm:spPr/>
      <dgm:t>
        <a:bodyPr/>
        <a:lstStyle/>
        <a:p>
          <a:r>
            <a:rPr lang="ru-RU" dirty="0" smtClean="0"/>
            <a:t>Юриспруденция  - 8824</a:t>
          </a:r>
        </a:p>
      </dgm:t>
    </dgm:pt>
    <dgm:pt modelId="{5D9B958D-FA61-457D-A754-04D2B9D6FCDC}" type="parTrans" cxnId="{121D9624-3C5C-45BB-A3DB-F2EB51FA232D}">
      <dgm:prSet/>
      <dgm:spPr/>
      <dgm:t>
        <a:bodyPr/>
        <a:lstStyle/>
        <a:p>
          <a:endParaRPr lang="ru-RU"/>
        </a:p>
      </dgm:t>
    </dgm:pt>
    <dgm:pt modelId="{C1EE8336-4987-42EC-AA85-33EC272BF5D4}" type="sibTrans" cxnId="{121D9624-3C5C-45BB-A3DB-F2EB51FA232D}">
      <dgm:prSet/>
      <dgm:spPr/>
      <dgm:t>
        <a:bodyPr/>
        <a:lstStyle/>
        <a:p>
          <a:endParaRPr lang="ru-RU"/>
        </a:p>
      </dgm:t>
    </dgm:pt>
    <dgm:pt modelId="{D5212C4D-DD5D-4294-A552-2A25AF26FF74}">
      <dgm:prSet/>
      <dgm:spPr/>
      <dgm:t>
        <a:bodyPr/>
        <a:lstStyle/>
        <a:p>
          <a:r>
            <a:rPr lang="ru-RU" dirty="0" smtClean="0"/>
            <a:t>Социология и социальная работа -  6557</a:t>
          </a:r>
        </a:p>
      </dgm:t>
    </dgm:pt>
    <dgm:pt modelId="{5F36ABFA-285A-4CBF-9F5C-6A526B6AB243}" type="parTrans" cxnId="{688DD404-BC55-421D-8C00-E34E6B96403E}">
      <dgm:prSet/>
      <dgm:spPr/>
      <dgm:t>
        <a:bodyPr/>
        <a:lstStyle/>
        <a:p>
          <a:endParaRPr lang="ru-RU"/>
        </a:p>
      </dgm:t>
    </dgm:pt>
    <dgm:pt modelId="{4BF775D8-21B6-4675-BD14-15C96C15ED8A}" type="sibTrans" cxnId="{688DD404-BC55-421D-8C00-E34E6B96403E}">
      <dgm:prSet/>
      <dgm:spPr/>
      <dgm:t>
        <a:bodyPr/>
        <a:lstStyle/>
        <a:p>
          <a:endParaRPr lang="ru-RU"/>
        </a:p>
      </dgm:t>
    </dgm:pt>
    <dgm:pt modelId="{DF1497E4-6A90-45D5-B4C0-BA1F574AAEE6}">
      <dgm:prSet/>
      <dgm:spPr/>
      <dgm:t>
        <a:bodyPr/>
        <a:lstStyle/>
        <a:p>
          <a:r>
            <a:rPr lang="ru-RU" dirty="0" smtClean="0"/>
            <a:t>Физическая культура и спорт -   6114</a:t>
          </a:r>
        </a:p>
      </dgm:t>
    </dgm:pt>
    <dgm:pt modelId="{8368F473-FFEA-4DAB-8322-6AEBE2BBF835}" type="parTrans" cxnId="{97A492FD-770F-4FA1-B2C9-6D96F6FBDB58}">
      <dgm:prSet/>
      <dgm:spPr/>
      <dgm:t>
        <a:bodyPr/>
        <a:lstStyle/>
        <a:p>
          <a:endParaRPr lang="ru-RU"/>
        </a:p>
      </dgm:t>
    </dgm:pt>
    <dgm:pt modelId="{3738E502-9B3B-4386-8234-0CF9D69B5F1E}" type="sibTrans" cxnId="{97A492FD-770F-4FA1-B2C9-6D96F6FBDB58}">
      <dgm:prSet/>
      <dgm:spPr/>
      <dgm:t>
        <a:bodyPr/>
        <a:lstStyle/>
        <a:p>
          <a:endParaRPr lang="ru-RU"/>
        </a:p>
      </dgm:t>
    </dgm:pt>
    <dgm:pt modelId="{2F526A99-4B40-41FA-B932-04FB50072B32}">
      <dgm:prSet/>
      <dgm:spPr/>
      <dgm:t>
        <a:bodyPr/>
        <a:lstStyle/>
        <a:p>
          <a:r>
            <a:rPr lang="ru-RU" dirty="0" smtClean="0"/>
            <a:t>Языкознание и литературоведение  - 5232 </a:t>
          </a:r>
          <a:endParaRPr lang="ru-RU" dirty="0"/>
        </a:p>
      </dgm:t>
    </dgm:pt>
    <dgm:pt modelId="{57B1CC25-5405-48B8-9C1E-19E9890957F3}" type="parTrans" cxnId="{1D2314EC-5CCF-4A50-B255-92CF5B88CB1B}">
      <dgm:prSet/>
      <dgm:spPr/>
      <dgm:t>
        <a:bodyPr/>
        <a:lstStyle/>
        <a:p>
          <a:endParaRPr lang="ru-RU"/>
        </a:p>
      </dgm:t>
    </dgm:pt>
    <dgm:pt modelId="{FDF3D420-AE12-47EC-851F-BEB783122763}" type="sibTrans" cxnId="{1D2314EC-5CCF-4A50-B255-92CF5B88CB1B}">
      <dgm:prSet/>
      <dgm:spPr/>
      <dgm:t>
        <a:bodyPr/>
        <a:lstStyle/>
        <a:p>
          <a:endParaRPr lang="ru-RU"/>
        </a:p>
      </dgm:t>
    </dgm:pt>
    <dgm:pt modelId="{F8CB23D0-E453-4645-A6BD-15F69FF95E8A}" type="pres">
      <dgm:prSet presAssocID="{01B9F975-8412-4373-8C78-02C91D6816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FA77A0-41EA-409F-AB4F-79BED0FBBB0E}" type="pres">
      <dgm:prSet presAssocID="{07403054-7B88-4171-AA2B-5FF2CB2E89D7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313C3D-BE79-484B-B1B1-764367151E8A}" type="pres">
      <dgm:prSet presAssocID="{D211BF59-899B-4BBD-A0AB-17E6F521E080}" presName="spacer" presStyleCnt="0"/>
      <dgm:spPr/>
    </dgm:pt>
    <dgm:pt modelId="{8C78D151-DEE4-47A6-8324-AD1E087F6A38}" type="pres">
      <dgm:prSet presAssocID="{B8805E1F-5F20-4243-A3CF-80E2BB2A468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E4A78C-20FC-4496-8DB8-237506311EAE}" type="pres">
      <dgm:prSet presAssocID="{F8A6C881-1F9E-431F-BDF6-BD601A544FD6}" presName="spacer" presStyleCnt="0"/>
      <dgm:spPr/>
    </dgm:pt>
    <dgm:pt modelId="{ECA466E8-D185-4013-8B51-A20DB4EA303A}" type="pres">
      <dgm:prSet presAssocID="{F56BCC52-14A0-40A6-A46B-A8C4B4331E24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6DCCFF-F091-442B-A61E-8ECB8C915C01}" type="pres">
      <dgm:prSet presAssocID="{C1EE8336-4987-42EC-AA85-33EC272BF5D4}" presName="spacer" presStyleCnt="0"/>
      <dgm:spPr/>
    </dgm:pt>
    <dgm:pt modelId="{53FB1C97-166E-4AA7-936E-384079DD1B9F}" type="pres">
      <dgm:prSet presAssocID="{D5212C4D-DD5D-4294-A552-2A25AF26FF74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48B3F1-D496-4849-A20B-3FC86D7A4028}" type="pres">
      <dgm:prSet presAssocID="{4BF775D8-21B6-4675-BD14-15C96C15ED8A}" presName="spacer" presStyleCnt="0"/>
      <dgm:spPr/>
    </dgm:pt>
    <dgm:pt modelId="{4C683CA1-4C35-4404-A425-FE903154EB16}" type="pres">
      <dgm:prSet presAssocID="{DF1497E4-6A90-45D5-B4C0-BA1F574AAEE6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41B9A0-34BD-4C43-BECD-60049B13C807}" type="pres">
      <dgm:prSet presAssocID="{3738E502-9B3B-4386-8234-0CF9D69B5F1E}" presName="spacer" presStyleCnt="0"/>
      <dgm:spPr/>
    </dgm:pt>
    <dgm:pt modelId="{247F71F2-A13E-42B5-812F-930F8395CF1B}" type="pres">
      <dgm:prSet presAssocID="{2F526A99-4B40-41FA-B932-04FB50072B32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39CD5B-333F-4787-BCF7-9C7DD536A5DF}" type="presOf" srcId="{01B9F975-8412-4373-8C78-02C91D681624}" destId="{F8CB23D0-E453-4645-A6BD-15F69FF95E8A}" srcOrd="0" destOrd="0" presId="urn:microsoft.com/office/officeart/2005/8/layout/vList2"/>
    <dgm:cxn modelId="{688DD404-BC55-421D-8C00-E34E6B96403E}" srcId="{01B9F975-8412-4373-8C78-02C91D681624}" destId="{D5212C4D-DD5D-4294-A552-2A25AF26FF74}" srcOrd="3" destOrd="0" parTransId="{5F36ABFA-285A-4CBF-9F5C-6A526B6AB243}" sibTransId="{4BF775D8-21B6-4675-BD14-15C96C15ED8A}"/>
    <dgm:cxn modelId="{193BDE9C-D41B-413C-9674-1832B0A978EB}" srcId="{01B9F975-8412-4373-8C78-02C91D681624}" destId="{B8805E1F-5F20-4243-A3CF-80E2BB2A468B}" srcOrd="1" destOrd="0" parTransId="{ED9AD6A0-8D7F-4DF5-9845-70932BF51751}" sibTransId="{F8A6C881-1F9E-431F-BDF6-BD601A544FD6}"/>
    <dgm:cxn modelId="{40B56826-29FB-41A0-98D0-E34DFF80D62C}" type="presOf" srcId="{F56BCC52-14A0-40A6-A46B-A8C4B4331E24}" destId="{ECA466E8-D185-4013-8B51-A20DB4EA303A}" srcOrd="0" destOrd="0" presId="urn:microsoft.com/office/officeart/2005/8/layout/vList2"/>
    <dgm:cxn modelId="{630B5652-FFBD-4694-821B-98ABF3129234}" type="presOf" srcId="{B8805E1F-5F20-4243-A3CF-80E2BB2A468B}" destId="{8C78D151-DEE4-47A6-8324-AD1E087F6A38}" srcOrd="0" destOrd="0" presId="urn:microsoft.com/office/officeart/2005/8/layout/vList2"/>
    <dgm:cxn modelId="{97A492FD-770F-4FA1-B2C9-6D96F6FBDB58}" srcId="{01B9F975-8412-4373-8C78-02C91D681624}" destId="{DF1497E4-6A90-45D5-B4C0-BA1F574AAEE6}" srcOrd="4" destOrd="0" parTransId="{8368F473-FFEA-4DAB-8322-6AEBE2BBF835}" sibTransId="{3738E502-9B3B-4386-8234-0CF9D69B5F1E}"/>
    <dgm:cxn modelId="{063209B3-4434-4F1B-A0BD-A38D062894CE}" type="presOf" srcId="{2F526A99-4B40-41FA-B932-04FB50072B32}" destId="{247F71F2-A13E-42B5-812F-930F8395CF1B}" srcOrd="0" destOrd="0" presId="urn:microsoft.com/office/officeart/2005/8/layout/vList2"/>
    <dgm:cxn modelId="{121D9624-3C5C-45BB-A3DB-F2EB51FA232D}" srcId="{01B9F975-8412-4373-8C78-02C91D681624}" destId="{F56BCC52-14A0-40A6-A46B-A8C4B4331E24}" srcOrd="2" destOrd="0" parTransId="{5D9B958D-FA61-457D-A754-04D2B9D6FCDC}" sibTransId="{C1EE8336-4987-42EC-AA85-33EC272BF5D4}"/>
    <dgm:cxn modelId="{4FF33559-9B35-4798-9B59-928E9F4A048D}" type="presOf" srcId="{07403054-7B88-4171-AA2B-5FF2CB2E89D7}" destId="{30FA77A0-41EA-409F-AB4F-79BED0FBBB0E}" srcOrd="0" destOrd="0" presId="urn:microsoft.com/office/officeart/2005/8/layout/vList2"/>
    <dgm:cxn modelId="{1D2314EC-5CCF-4A50-B255-92CF5B88CB1B}" srcId="{01B9F975-8412-4373-8C78-02C91D681624}" destId="{2F526A99-4B40-41FA-B932-04FB50072B32}" srcOrd="5" destOrd="0" parTransId="{57B1CC25-5405-48B8-9C1E-19E9890957F3}" sibTransId="{FDF3D420-AE12-47EC-851F-BEB783122763}"/>
    <dgm:cxn modelId="{E165A383-6945-437D-A6D3-87B9A2017169}" srcId="{01B9F975-8412-4373-8C78-02C91D681624}" destId="{07403054-7B88-4171-AA2B-5FF2CB2E89D7}" srcOrd="0" destOrd="0" parTransId="{7CAF2957-923B-4219-8528-850C47A41D24}" sibTransId="{D211BF59-899B-4BBD-A0AB-17E6F521E080}"/>
    <dgm:cxn modelId="{82E9D280-F309-4E35-B595-6CCF5FB566D9}" type="presOf" srcId="{D5212C4D-DD5D-4294-A552-2A25AF26FF74}" destId="{53FB1C97-166E-4AA7-936E-384079DD1B9F}" srcOrd="0" destOrd="0" presId="urn:microsoft.com/office/officeart/2005/8/layout/vList2"/>
    <dgm:cxn modelId="{6352FFC0-A966-4145-935C-831EF283E1C5}" type="presOf" srcId="{DF1497E4-6A90-45D5-B4C0-BA1F574AAEE6}" destId="{4C683CA1-4C35-4404-A425-FE903154EB16}" srcOrd="0" destOrd="0" presId="urn:microsoft.com/office/officeart/2005/8/layout/vList2"/>
    <dgm:cxn modelId="{2D7CC5B0-6C6D-4E1C-B1D0-1CDB675ADA77}" type="presParOf" srcId="{F8CB23D0-E453-4645-A6BD-15F69FF95E8A}" destId="{30FA77A0-41EA-409F-AB4F-79BED0FBBB0E}" srcOrd="0" destOrd="0" presId="urn:microsoft.com/office/officeart/2005/8/layout/vList2"/>
    <dgm:cxn modelId="{A1854762-DAF1-4C44-B06B-80645B2E2AB4}" type="presParOf" srcId="{F8CB23D0-E453-4645-A6BD-15F69FF95E8A}" destId="{5F313C3D-BE79-484B-B1B1-764367151E8A}" srcOrd="1" destOrd="0" presId="urn:microsoft.com/office/officeart/2005/8/layout/vList2"/>
    <dgm:cxn modelId="{77493779-138C-4BEA-B172-AE3EF826EBB3}" type="presParOf" srcId="{F8CB23D0-E453-4645-A6BD-15F69FF95E8A}" destId="{8C78D151-DEE4-47A6-8324-AD1E087F6A38}" srcOrd="2" destOrd="0" presId="urn:microsoft.com/office/officeart/2005/8/layout/vList2"/>
    <dgm:cxn modelId="{AD32DBEC-DDB9-49CB-880B-18F014F1BD22}" type="presParOf" srcId="{F8CB23D0-E453-4645-A6BD-15F69FF95E8A}" destId="{53E4A78C-20FC-4496-8DB8-237506311EAE}" srcOrd="3" destOrd="0" presId="urn:microsoft.com/office/officeart/2005/8/layout/vList2"/>
    <dgm:cxn modelId="{7F44EA73-7BEA-4838-BB72-BD11229D5C1D}" type="presParOf" srcId="{F8CB23D0-E453-4645-A6BD-15F69FF95E8A}" destId="{ECA466E8-D185-4013-8B51-A20DB4EA303A}" srcOrd="4" destOrd="0" presId="urn:microsoft.com/office/officeart/2005/8/layout/vList2"/>
    <dgm:cxn modelId="{42BD8FC2-FD13-4E6B-8255-FC5086E7E113}" type="presParOf" srcId="{F8CB23D0-E453-4645-A6BD-15F69FF95E8A}" destId="{FE6DCCFF-F091-442B-A61E-8ECB8C915C01}" srcOrd="5" destOrd="0" presId="urn:microsoft.com/office/officeart/2005/8/layout/vList2"/>
    <dgm:cxn modelId="{DD26CD35-9C62-43A5-AFD0-F9E04358E035}" type="presParOf" srcId="{F8CB23D0-E453-4645-A6BD-15F69FF95E8A}" destId="{53FB1C97-166E-4AA7-936E-384079DD1B9F}" srcOrd="6" destOrd="0" presId="urn:microsoft.com/office/officeart/2005/8/layout/vList2"/>
    <dgm:cxn modelId="{C74A2A0A-D43C-4050-98C7-C38DF1646E99}" type="presParOf" srcId="{F8CB23D0-E453-4645-A6BD-15F69FF95E8A}" destId="{3F48B3F1-D496-4849-A20B-3FC86D7A4028}" srcOrd="7" destOrd="0" presId="urn:microsoft.com/office/officeart/2005/8/layout/vList2"/>
    <dgm:cxn modelId="{80DFB3D1-F286-4FC6-B56D-E55A5B94239D}" type="presParOf" srcId="{F8CB23D0-E453-4645-A6BD-15F69FF95E8A}" destId="{4C683CA1-4C35-4404-A425-FE903154EB16}" srcOrd="8" destOrd="0" presId="urn:microsoft.com/office/officeart/2005/8/layout/vList2"/>
    <dgm:cxn modelId="{CE736B90-6EAA-4527-9204-C44901280E80}" type="presParOf" srcId="{F8CB23D0-E453-4645-A6BD-15F69FF95E8A}" destId="{7041B9A0-34BD-4C43-BECD-60049B13C807}" srcOrd="9" destOrd="0" presId="urn:microsoft.com/office/officeart/2005/8/layout/vList2"/>
    <dgm:cxn modelId="{F27764F6-BF1C-4088-AB59-CB85A46D5061}" type="presParOf" srcId="{F8CB23D0-E453-4645-A6BD-15F69FF95E8A}" destId="{247F71F2-A13E-42B5-812F-930F8395CF1B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299E0D4D-58FD-4F9D-B23C-67A21AC92BAB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82B13B02-2954-47FC-A5CE-226625918DBA}">
      <dgm:prSet phldrT="[Текст]" custT="1"/>
      <dgm:spPr/>
      <dgm:t>
        <a:bodyPr/>
        <a:lstStyle/>
        <a:p>
          <a:r>
            <a:rPr lang="ru-RU" sz="1600" dirty="0" smtClean="0"/>
            <a:t>увеличение мест в магистратуре  в 2 раза</a:t>
          </a:r>
          <a:endParaRPr lang="ru-RU" sz="1600" dirty="0"/>
        </a:p>
      </dgm:t>
    </dgm:pt>
    <dgm:pt modelId="{EF89C7C7-5744-4C7F-ABF1-F76AEE3912E1}" type="parTrans" cxnId="{C7A1DC64-120E-467C-9AD2-E3DC37FC163E}">
      <dgm:prSet/>
      <dgm:spPr/>
      <dgm:t>
        <a:bodyPr/>
        <a:lstStyle/>
        <a:p>
          <a:endParaRPr lang="ru-RU"/>
        </a:p>
      </dgm:t>
    </dgm:pt>
    <dgm:pt modelId="{264734DD-CA5C-423F-80C9-B41F0ABD3362}" type="sibTrans" cxnId="{C7A1DC64-120E-467C-9AD2-E3DC37FC163E}">
      <dgm:prSet/>
      <dgm:spPr/>
      <dgm:t>
        <a:bodyPr/>
        <a:lstStyle/>
        <a:p>
          <a:endParaRPr lang="ru-RU"/>
        </a:p>
      </dgm:t>
    </dgm:pt>
    <dgm:pt modelId="{1BE7050E-109D-4DF1-BAF7-1731B562D086}">
      <dgm:prSet custT="1"/>
      <dgm:spPr/>
      <dgm:t>
        <a:bodyPr/>
        <a:lstStyle/>
        <a:p>
          <a:r>
            <a:rPr lang="ru-RU" sz="1600" dirty="0" smtClean="0"/>
            <a:t>контрольные цифры приема на бесплатной основе в 2015 году будут сокращены по специальностям, относящимся к гуманитарным, педагогическим, сельскохозяйственным наукам, а также наукам об обществе, искусстве и культуре</a:t>
          </a:r>
          <a:endParaRPr lang="ru-RU" sz="1600" dirty="0"/>
        </a:p>
      </dgm:t>
    </dgm:pt>
    <dgm:pt modelId="{707D2CFD-0481-4969-BBC0-7545F023867C}" type="parTrans" cxnId="{DD5BEF7C-473B-441E-9685-1F4B11EA4705}">
      <dgm:prSet/>
      <dgm:spPr/>
      <dgm:t>
        <a:bodyPr/>
        <a:lstStyle/>
        <a:p>
          <a:endParaRPr lang="ru-RU"/>
        </a:p>
      </dgm:t>
    </dgm:pt>
    <dgm:pt modelId="{AFFD6598-77A7-4CEB-96A9-11CAAF46BEDB}" type="sibTrans" cxnId="{DD5BEF7C-473B-441E-9685-1F4B11EA4705}">
      <dgm:prSet/>
      <dgm:spPr/>
      <dgm:t>
        <a:bodyPr/>
        <a:lstStyle/>
        <a:p>
          <a:endParaRPr lang="ru-RU"/>
        </a:p>
      </dgm:t>
    </dgm:pt>
    <dgm:pt modelId="{6BFF7D02-E843-4841-B403-6298EA463D15}">
      <dgm:prSet phldrT="[Текст]" custT="1"/>
      <dgm:spPr/>
      <dgm:t>
        <a:bodyPr/>
        <a:lstStyle/>
        <a:p>
          <a:r>
            <a:rPr lang="ru-RU" sz="1600" dirty="0" smtClean="0"/>
            <a:t> увеличение количества мест  в прикладном </a:t>
          </a:r>
          <a:r>
            <a:rPr lang="ru-RU" sz="1600" dirty="0" err="1" smtClean="0"/>
            <a:t>бакалавриате</a:t>
          </a:r>
          <a:endParaRPr lang="ru-RU" sz="1600" dirty="0"/>
        </a:p>
      </dgm:t>
    </dgm:pt>
    <dgm:pt modelId="{67DED34C-3E4C-48BF-8433-FA515EB2885E}" type="parTrans" cxnId="{F945B810-CFB2-416E-ADDB-A88294558BDD}">
      <dgm:prSet/>
      <dgm:spPr/>
      <dgm:t>
        <a:bodyPr/>
        <a:lstStyle/>
        <a:p>
          <a:endParaRPr lang="ru-RU"/>
        </a:p>
      </dgm:t>
    </dgm:pt>
    <dgm:pt modelId="{0AA77002-F9E8-4556-BD27-D11258F2F4B5}" type="sibTrans" cxnId="{F945B810-CFB2-416E-ADDB-A88294558BDD}">
      <dgm:prSet/>
      <dgm:spPr/>
      <dgm:t>
        <a:bodyPr/>
        <a:lstStyle/>
        <a:p>
          <a:endParaRPr lang="ru-RU"/>
        </a:p>
      </dgm:t>
    </dgm:pt>
    <dgm:pt modelId="{139AA709-5A97-4B97-9C85-4421CA096164}">
      <dgm:prSet phldrT="[Текст]" custT="1"/>
      <dgm:spPr/>
      <dgm:t>
        <a:bodyPr/>
        <a:lstStyle/>
        <a:p>
          <a:r>
            <a:rPr lang="ru-RU" sz="1600" dirty="0" smtClean="0"/>
            <a:t> сокращение мест по невостребованным на рынке труда направлениям подготовки, перенос акцента на те направления подготовки, которые отвечают государственным приоритетам </a:t>
          </a:r>
          <a:endParaRPr lang="ru-RU" sz="1600" dirty="0"/>
        </a:p>
      </dgm:t>
    </dgm:pt>
    <dgm:pt modelId="{706B9FD0-A14B-442A-ABE6-6B8FFA63F191}" type="parTrans" cxnId="{4D9A2DA5-5B22-4B89-BB32-A3F14B22FDFC}">
      <dgm:prSet/>
      <dgm:spPr/>
      <dgm:t>
        <a:bodyPr/>
        <a:lstStyle/>
        <a:p>
          <a:endParaRPr lang="ru-RU"/>
        </a:p>
      </dgm:t>
    </dgm:pt>
    <dgm:pt modelId="{7ADC1782-29DA-4DAD-B0DC-6EC6AF2D2C38}" type="sibTrans" cxnId="{4D9A2DA5-5B22-4B89-BB32-A3F14B22FDFC}">
      <dgm:prSet/>
      <dgm:spPr/>
      <dgm:t>
        <a:bodyPr/>
        <a:lstStyle/>
        <a:p>
          <a:endParaRPr lang="ru-RU"/>
        </a:p>
      </dgm:t>
    </dgm:pt>
    <dgm:pt modelId="{055EC58F-43ED-4A1F-B706-AE1ABBB8C3BD}">
      <dgm:prSet custT="1"/>
      <dgm:spPr/>
      <dgm:t>
        <a:bodyPr/>
        <a:lstStyle/>
        <a:p>
          <a:r>
            <a:rPr lang="ru-RU" sz="1600" dirty="0" smtClean="0"/>
            <a:t>при этом на 21% вырастет число бюджетных мест по инженерно-техническим направлениям подготовки</a:t>
          </a:r>
          <a:endParaRPr lang="ru-RU" sz="1600" dirty="0"/>
        </a:p>
      </dgm:t>
    </dgm:pt>
    <dgm:pt modelId="{2530A188-22E9-4FE7-BF85-0EA3A66D36E7}" type="parTrans" cxnId="{E4AA73F1-80FB-4DC0-8FD5-EE89D8769A2D}">
      <dgm:prSet/>
      <dgm:spPr/>
      <dgm:t>
        <a:bodyPr/>
        <a:lstStyle/>
        <a:p>
          <a:endParaRPr lang="ru-RU"/>
        </a:p>
      </dgm:t>
    </dgm:pt>
    <dgm:pt modelId="{7FEA7BC0-57B9-46D9-926E-44E96FD112DC}" type="sibTrans" cxnId="{E4AA73F1-80FB-4DC0-8FD5-EE89D8769A2D}">
      <dgm:prSet/>
      <dgm:spPr/>
      <dgm:t>
        <a:bodyPr/>
        <a:lstStyle/>
        <a:p>
          <a:endParaRPr lang="ru-RU"/>
        </a:p>
      </dgm:t>
    </dgm:pt>
    <dgm:pt modelId="{C8299A2A-BF89-42CA-8245-8DE1C6A07EAC}">
      <dgm:prSet custT="1"/>
      <dgm:spPr/>
      <dgm:t>
        <a:bodyPr/>
        <a:lstStyle/>
        <a:p>
          <a:r>
            <a:rPr lang="ru-RU" sz="1600" dirty="0" smtClean="0"/>
            <a:t>учёт при распределении бюджетных мест уровня минимальных проходных баллов, устанавливаемых вузами для приёма студентов</a:t>
          </a:r>
          <a:endParaRPr lang="ru-RU" sz="1600" dirty="0"/>
        </a:p>
      </dgm:t>
    </dgm:pt>
    <dgm:pt modelId="{8A7EDD20-5032-4374-ABA3-5CB587360917}" type="parTrans" cxnId="{09A75937-AB68-472F-90B1-AE0DB71D6452}">
      <dgm:prSet/>
      <dgm:spPr/>
      <dgm:t>
        <a:bodyPr/>
        <a:lstStyle/>
        <a:p>
          <a:endParaRPr lang="ru-RU"/>
        </a:p>
      </dgm:t>
    </dgm:pt>
    <dgm:pt modelId="{B459A0E5-70FE-4629-B949-ABB2CD25522E}" type="sibTrans" cxnId="{09A75937-AB68-472F-90B1-AE0DB71D6452}">
      <dgm:prSet/>
      <dgm:spPr/>
      <dgm:t>
        <a:bodyPr/>
        <a:lstStyle/>
        <a:p>
          <a:endParaRPr lang="ru-RU"/>
        </a:p>
      </dgm:t>
    </dgm:pt>
    <dgm:pt modelId="{CF9E9E8C-C992-4F5E-A9F4-EF77FF7856D9}">
      <dgm:prSet custT="1"/>
      <dgm:spPr/>
      <dgm:t>
        <a:bodyPr/>
        <a:lstStyle/>
        <a:p>
          <a:r>
            <a:rPr lang="ru-RU" sz="1600" smtClean="0"/>
            <a:t>С </a:t>
          </a:r>
          <a:r>
            <a:rPr lang="ru-RU" sz="1600" dirty="0" smtClean="0"/>
            <a:t>1 сентября 2014 года квота из расчета 850 бюджетных мест на 10 тыс. человек в возрасте от 17 до 30 лет</a:t>
          </a:r>
          <a:endParaRPr lang="ru-RU" sz="1600" dirty="0"/>
        </a:p>
      </dgm:t>
    </dgm:pt>
    <dgm:pt modelId="{9C1C6203-A5DB-4DA9-A91D-9B5E3E4717E0}" type="parTrans" cxnId="{AA4DF586-458A-4045-AFF6-363E44CD346D}">
      <dgm:prSet/>
      <dgm:spPr/>
    </dgm:pt>
    <dgm:pt modelId="{71F7503E-2361-4F3C-96AB-3E62B1E2187B}" type="sibTrans" cxnId="{AA4DF586-458A-4045-AFF6-363E44CD346D}">
      <dgm:prSet/>
      <dgm:spPr/>
    </dgm:pt>
    <dgm:pt modelId="{A7B8E5AA-49BA-47F5-9B4F-9CE515502355}" type="pres">
      <dgm:prSet presAssocID="{299E0D4D-58FD-4F9D-B23C-67A21AC92B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24005B-6868-4672-83B0-3CE82431F611}" type="pres">
      <dgm:prSet presAssocID="{82B13B02-2954-47FC-A5CE-226625918DBA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B6341E-D124-404B-8380-892DEB9A73C3}" type="pres">
      <dgm:prSet presAssocID="{264734DD-CA5C-423F-80C9-B41F0ABD3362}" presName="spacer" presStyleCnt="0"/>
      <dgm:spPr/>
    </dgm:pt>
    <dgm:pt modelId="{5CDB2C1F-41AE-40BF-A630-C05FD335B9FD}" type="pres">
      <dgm:prSet presAssocID="{6BFF7D02-E843-4841-B403-6298EA463D15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D57A34-522A-46FB-8215-03EAB714EB7F}" type="pres">
      <dgm:prSet presAssocID="{0AA77002-F9E8-4556-BD27-D11258F2F4B5}" presName="spacer" presStyleCnt="0"/>
      <dgm:spPr/>
    </dgm:pt>
    <dgm:pt modelId="{3CE2670F-3DA0-47CA-8DFD-808AD47B7937}" type="pres">
      <dgm:prSet presAssocID="{139AA709-5A97-4B97-9C85-4421CA096164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614906-DA3D-4F7D-968A-7FC2D57B4B0E}" type="pres">
      <dgm:prSet presAssocID="{7ADC1782-29DA-4DAD-B0DC-6EC6AF2D2C38}" presName="spacer" presStyleCnt="0"/>
      <dgm:spPr/>
    </dgm:pt>
    <dgm:pt modelId="{E116D95F-CD3D-4AE3-A4F2-93E96D4C5CB7}" type="pres">
      <dgm:prSet presAssocID="{1BE7050E-109D-4DF1-BAF7-1731B562D086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75FE5-FBCD-47C2-A8F1-D25D82432D22}" type="pres">
      <dgm:prSet presAssocID="{AFFD6598-77A7-4CEB-96A9-11CAAF46BEDB}" presName="spacer" presStyleCnt="0"/>
      <dgm:spPr/>
    </dgm:pt>
    <dgm:pt modelId="{FE21CCA4-D986-4FF5-9394-5CCCAF336E3C}" type="pres">
      <dgm:prSet presAssocID="{055EC58F-43ED-4A1F-B706-AE1ABBB8C3BD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BC7CB5-97CD-4F6E-B49C-339B5D43F711}" type="pres">
      <dgm:prSet presAssocID="{7FEA7BC0-57B9-46D9-926E-44E96FD112DC}" presName="spacer" presStyleCnt="0"/>
      <dgm:spPr/>
    </dgm:pt>
    <dgm:pt modelId="{D2FB0F52-796C-43B5-AF60-6F5B95A24063}" type="pres">
      <dgm:prSet presAssocID="{C8299A2A-BF89-42CA-8245-8DE1C6A07EAC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196F32-8173-4437-AD5F-14883F3399FA}" type="pres">
      <dgm:prSet presAssocID="{B459A0E5-70FE-4629-B949-ABB2CD25522E}" presName="spacer" presStyleCnt="0"/>
      <dgm:spPr/>
    </dgm:pt>
    <dgm:pt modelId="{3AFA0BF6-70A5-4E65-A746-8B4E5CC018C3}" type="pres">
      <dgm:prSet presAssocID="{CF9E9E8C-C992-4F5E-A9F4-EF77FF7856D9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FF44F6-0986-497E-B160-BC48F52374E0}" type="presOf" srcId="{82B13B02-2954-47FC-A5CE-226625918DBA}" destId="{5124005B-6868-4672-83B0-3CE82431F611}" srcOrd="0" destOrd="0" presId="urn:microsoft.com/office/officeart/2005/8/layout/vList2"/>
    <dgm:cxn modelId="{AA4DF586-458A-4045-AFF6-363E44CD346D}" srcId="{299E0D4D-58FD-4F9D-B23C-67A21AC92BAB}" destId="{CF9E9E8C-C992-4F5E-A9F4-EF77FF7856D9}" srcOrd="6" destOrd="0" parTransId="{9C1C6203-A5DB-4DA9-A91D-9B5E3E4717E0}" sibTransId="{71F7503E-2361-4F3C-96AB-3E62B1E2187B}"/>
    <dgm:cxn modelId="{39737D7A-84CC-4B9F-A772-5AB767FED549}" type="presOf" srcId="{C8299A2A-BF89-42CA-8245-8DE1C6A07EAC}" destId="{D2FB0F52-796C-43B5-AF60-6F5B95A24063}" srcOrd="0" destOrd="0" presId="urn:microsoft.com/office/officeart/2005/8/layout/vList2"/>
    <dgm:cxn modelId="{8AFC387F-4EF3-4278-B659-FA3A6E6B03BE}" type="presOf" srcId="{1BE7050E-109D-4DF1-BAF7-1731B562D086}" destId="{E116D95F-CD3D-4AE3-A4F2-93E96D4C5CB7}" srcOrd="0" destOrd="0" presId="urn:microsoft.com/office/officeart/2005/8/layout/vList2"/>
    <dgm:cxn modelId="{28B157C3-CA76-4E78-85D6-AF1A8E22447F}" type="presOf" srcId="{055EC58F-43ED-4A1F-B706-AE1ABBB8C3BD}" destId="{FE21CCA4-D986-4FF5-9394-5CCCAF336E3C}" srcOrd="0" destOrd="0" presId="urn:microsoft.com/office/officeart/2005/8/layout/vList2"/>
    <dgm:cxn modelId="{E8283C6F-D9C8-47B5-82BC-53A0EC973BFE}" type="presOf" srcId="{139AA709-5A97-4B97-9C85-4421CA096164}" destId="{3CE2670F-3DA0-47CA-8DFD-808AD47B7937}" srcOrd="0" destOrd="0" presId="urn:microsoft.com/office/officeart/2005/8/layout/vList2"/>
    <dgm:cxn modelId="{C7A1DC64-120E-467C-9AD2-E3DC37FC163E}" srcId="{299E0D4D-58FD-4F9D-B23C-67A21AC92BAB}" destId="{82B13B02-2954-47FC-A5CE-226625918DBA}" srcOrd="0" destOrd="0" parTransId="{EF89C7C7-5744-4C7F-ABF1-F76AEE3912E1}" sibTransId="{264734DD-CA5C-423F-80C9-B41F0ABD3362}"/>
    <dgm:cxn modelId="{DD5BEF7C-473B-441E-9685-1F4B11EA4705}" srcId="{299E0D4D-58FD-4F9D-B23C-67A21AC92BAB}" destId="{1BE7050E-109D-4DF1-BAF7-1731B562D086}" srcOrd="3" destOrd="0" parTransId="{707D2CFD-0481-4969-BBC0-7545F023867C}" sibTransId="{AFFD6598-77A7-4CEB-96A9-11CAAF46BEDB}"/>
    <dgm:cxn modelId="{E4AA73F1-80FB-4DC0-8FD5-EE89D8769A2D}" srcId="{299E0D4D-58FD-4F9D-B23C-67A21AC92BAB}" destId="{055EC58F-43ED-4A1F-B706-AE1ABBB8C3BD}" srcOrd="4" destOrd="0" parTransId="{2530A188-22E9-4FE7-BF85-0EA3A66D36E7}" sibTransId="{7FEA7BC0-57B9-46D9-926E-44E96FD112DC}"/>
    <dgm:cxn modelId="{CA819E43-6598-42DE-A343-766CC5EE2FB4}" type="presOf" srcId="{CF9E9E8C-C992-4F5E-A9F4-EF77FF7856D9}" destId="{3AFA0BF6-70A5-4E65-A746-8B4E5CC018C3}" srcOrd="0" destOrd="0" presId="urn:microsoft.com/office/officeart/2005/8/layout/vList2"/>
    <dgm:cxn modelId="{304246F1-E259-42DA-B4FA-F3D88DBD057C}" type="presOf" srcId="{299E0D4D-58FD-4F9D-B23C-67A21AC92BAB}" destId="{A7B8E5AA-49BA-47F5-9B4F-9CE515502355}" srcOrd="0" destOrd="0" presId="urn:microsoft.com/office/officeart/2005/8/layout/vList2"/>
    <dgm:cxn modelId="{4D9A2DA5-5B22-4B89-BB32-A3F14B22FDFC}" srcId="{299E0D4D-58FD-4F9D-B23C-67A21AC92BAB}" destId="{139AA709-5A97-4B97-9C85-4421CA096164}" srcOrd="2" destOrd="0" parTransId="{706B9FD0-A14B-442A-ABE6-6B8FFA63F191}" sibTransId="{7ADC1782-29DA-4DAD-B0DC-6EC6AF2D2C38}"/>
    <dgm:cxn modelId="{F945B810-CFB2-416E-ADDB-A88294558BDD}" srcId="{299E0D4D-58FD-4F9D-B23C-67A21AC92BAB}" destId="{6BFF7D02-E843-4841-B403-6298EA463D15}" srcOrd="1" destOrd="0" parTransId="{67DED34C-3E4C-48BF-8433-FA515EB2885E}" sibTransId="{0AA77002-F9E8-4556-BD27-D11258F2F4B5}"/>
    <dgm:cxn modelId="{09A75937-AB68-472F-90B1-AE0DB71D6452}" srcId="{299E0D4D-58FD-4F9D-B23C-67A21AC92BAB}" destId="{C8299A2A-BF89-42CA-8245-8DE1C6A07EAC}" srcOrd="5" destOrd="0" parTransId="{8A7EDD20-5032-4374-ABA3-5CB587360917}" sibTransId="{B459A0E5-70FE-4629-B949-ABB2CD25522E}"/>
    <dgm:cxn modelId="{30D20920-6511-49E8-B79B-053031C690E3}" type="presOf" srcId="{6BFF7D02-E843-4841-B403-6298EA463D15}" destId="{5CDB2C1F-41AE-40BF-A630-C05FD335B9FD}" srcOrd="0" destOrd="0" presId="urn:microsoft.com/office/officeart/2005/8/layout/vList2"/>
    <dgm:cxn modelId="{18A6F13D-A7BA-4E15-8D64-988B156450BD}" type="presParOf" srcId="{A7B8E5AA-49BA-47F5-9B4F-9CE515502355}" destId="{5124005B-6868-4672-83B0-3CE82431F611}" srcOrd="0" destOrd="0" presId="urn:microsoft.com/office/officeart/2005/8/layout/vList2"/>
    <dgm:cxn modelId="{989BF1B9-D744-4C3D-B1A3-44ECF0A29A5F}" type="presParOf" srcId="{A7B8E5AA-49BA-47F5-9B4F-9CE515502355}" destId="{64B6341E-D124-404B-8380-892DEB9A73C3}" srcOrd="1" destOrd="0" presId="urn:microsoft.com/office/officeart/2005/8/layout/vList2"/>
    <dgm:cxn modelId="{16F4750C-8DBD-404D-BCDD-3A7FD5147DC8}" type="presParOf" srcId="{A7B8E5AA-49BA-47F5-9B4F-9CE515502355}" destId="{5CDB2C1F-41AE-40BF-A630-C05FD335B9FD}" srcOrd="2" destOrd="0" presId="urn:microsoft.com/office/officeart/2005/8/layout/vList2"/>
    <dgm:cxn modelId="{85F24104-8CA5-4EBE-9400-F79CADE5F3BF}" type="presParOf" srcId="{A7B8E5AA-49BA-47F5-9B4F-9CE515502355}" destId="{48D57A34-522A-46FB-8215-03EAB714EB7F}" srcOrd="3" destOrd="0" presId="urn:microsoft.com/office/officeart/2005/8/layout/vList2"/>
    <dgm:cxn modelId="{1617F437-A9F5-4328-A42B-7F20549D1153}" type="presParOf" srcId="{A7B8E5AA-49BA-47F5-9B4F-9CE515502355}" destId="{3CE2670F-3DA0-47CA-8DFD-808AD47B7937}" srcOrd="4" destOrd="0" presId="urn:microsoft.com/office/officeart/2005/8/layout/vList2"/>
    <dgm:cxn modelId="{EC4C4730-78FB-4BA7-899B-FDABF67036B6}" type="presParOf" srcId="{A7B8E5AA-49BA-47F5-9B4F-9CE515502355}" destId="{B5614906-DA3D-4F7D-968A-7FC2D57B4B0E}" srcOrd="5" destOrd="0" presId="urn:microsoft.com/office/officeart/2005/8/layout/vList2"/>
    <dgm:cxn modelId="{0DB64838-7656-4145-8FEC-AD092AFB9111}" type="presParOf" srcId="{A7B8E5AA-49BA-47F5-9B4F-9CE515502355}" destId="{E116D95F-CD3D-4AE3-A4F2-93E96D4C5CB7}" srcOrd="6" destOrd="0" presId="urn:microsoft.com/office/officeart/2005/8/layout/vList2"/>
    <dgm:cxn modelId="{4CFD0716-D7A1-4AD0-A4B6-44942FDA0C29}" type="presParOf" srcId="{A7B8E5AA-49BA-47F5-9B4F-9CE515502355}" destId="{F8775FE5-FBCD-47C2-A8F1-D25D82432D22}" srcOrd="7" destOrd="0" presId="urn:microsoft.com/office/officeart/2005/8/layout/vList2"/>
    <dgm:cxn modelId="{84DABA57-5883-45DD-864C-11EEF68F360A}" type="presParOf" srcId="{A7B8E5AA-49BA-47F5-9B4F-9CE515502355}" destId="{FE21CCA4-D986-4FF5-9394-5CCCAF336E3C}" srcOrd="8" destOrd="0" presId="urn:microsoft.com/office/officeart/2005/8/layout/vList2"/>
    <dgm:cxn modelId="{CFB2FF95-A1C6-4B59-978A-CDFF57F14B31}" type="presParOf" srcId="{A7B8E5AA-49BA-47F5-9B4F-9CE515502355}" destId="{36BC7CB5-97CD-4F6E-B49C-339B5D43F711}" srcOrd="9" destOrd="0" presId="urn:microsoft.com/office/officeart/2005/8/layout/vList2"/>
    <dgm:cxn modelId="{8D2699F8-5184-4263-901D-514679231BB6}" type="presParOf" srcId="{A7B8E5AA-49BA-47F5-9B4F-9CE515502355}" destId="{D2FB0F52-796C-43B5-AF60-6F5B95A24063}" srcOrd="10" destOrd="0" presId="urn:microsoft.com/office/officeart/2005/8/layout/vList2"/>
    <dgm:cxn modelId="{7AC84B05-CF7C-4289-93AB-3A5D31822AB8}" type="presParOf" srcId="{A7B8E5AA-49BA-47F5-9B4F-9CE515502355}" destId="{4E196F32-8173-4437-AD5F-14883F3399FA}" srcOrd="11" destOrd="0" presId="urn:microsoft.com/office/officeart/2005/8/layout/vList2"/>
    <dgm:cxn modelId="{3129DE75-630C-48A1-94D2-C8947138AF9B}" type="presParOf" srcId="{A7B8E5AA-49BA-47F5-9B4F-9CE515502355}" destId="{3AFA0BF6-70A5-4E65-A746-8B4E5CC018C3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7ECBA81-0814-41BA-B3EF-3DE7DED38CF7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003AC43-1517-427A-B0FC-3DEC3AA62273}">
      <dgm:prSet phldrT="[Текст]"/>
      <dgm:spPr/>
      <dgm:t>
        <a:bodyPr/>
        <a:lstStyle/>
        <a:p>
          <a:r>
            <a:rPr lang="ru-RU" dirty="0" smtClean="0"/>
            <a:t>Минимальный балл определяется </a:t>
          </a:r>
          <a:r>
            <a:rPr lang="ru-RU" dirty="0" err="1" smtClean="0"/>
            <a:t>Минобразом</a:t>
          </a:r>
          <a:r>
            <a:rPr lang="ru-RU" dirty="0" smtClean="0"/>
            <a:t> ежегодно</a:t>
          </a:r>
          <a:endParaRPr lang="ru-RU" dirty="0"/>
        </a:p>
      </dgm:t>
    </dgm:pt>
    <dgm:pt modelId="{2F36C21C-3883-4A49-B5C4-771E199DCCDF}" type="parTrans" cxnId="{70FD812D-C107-4E86-8D41-9D28B17496BA}">
      <dgm:prSet/>
      <dgm:spPr/>
      <dgm:t>
        <a:bodyPr/>
        <a:lstStyle/>
        <a:p>
          <a:endParaRPr lang="ru-RU"/>
        </a:p>
      </dgm:t>
    </dgm:pt>
    <dgm:pt modelId="{C432CC46-27F3-48FA-A7DB-D70F3C39E178}" type="sibTrans" cxnId="{70FD812D-C107-4E86-8D41-9D28B17496BA}">
      <dgm:prSet/>
      <dgm:spPr/>
      <dgm:t>
        <a:bodyPr/>
        <a:lstStyle/>
        <a:p>
          <a:endParaRPr lang="ru-RU"/>
        </a:p>
      </dgm:t>
    </dgm:pt>
    <dgm:pt modelId="{B9C61EF8-A701-4586-8679-40B9819DEBAB}">
      <dgm:prSet/>
      <dgm:spPr/>
      <dgm:t>
        <a:bodyPr/>
        <a:lstStyle/>
        <a:p>
          <a:r>
            <a:rPr lang="ru-RU" smtClean="0"/>
            <a:t>Вуз определяет минимальный балл не меньше, но может установить выше (даже для «платных» студентов)</a:t>
          </a:r>
          <a:endParaRPr lang="ru-RU" dirty="0" smtClean="0"/>
        </a:p>
      </dgm:t>
    </dgm:pt>
    <dgm:pt modelId="{6DF54B7B-1964-4A11-BEB8-5278E2BAA8C4}" type="parTrans" cxnId="{5162C5BC-707B-4371-85B3-0FCB222852BF}">
      <dgm:prSet/>
      <dgm:spPr/>
      <dgm:t>
        <a:bodyPr/>
        <a:lstStyle/>
        <a:p>
          <a:endParaRPr lang="ru-RU"/>
        </a:p>
      </dgm:t>
    </dgm:pt>
    <dgm:pt modelId="{89016D92-89BA-4AC3-AA03-BC65EFD896FC}" type="sibTrans" cxnId="{5162C5BC-707B-4371-85B3-0FCB222852BF}">
      <dgm:prSet/>
      <dgm:spPr/>
      <dgm:t>
        <a:bodyPr/>
        <a:lstStyle/>
        <a:p>
          <a:endParaRPr lang="ru-RU"/>
        </a:p>
      </dgm:t>
    </dgm:pt>
    <dgm:pt modelId="{3F0C4A7A-0458-44D3-B928-FDDADEEBEFAF}">
      <dgm:prSet/>
      <dgm:spPr/>
      <dgm:t>
        <a:bodyPr/>
        <a:lstStyle/>
        <a:p>
          <a:r>
            <a:rPr lang="ru-RU" smtClean="0"/>
            <a:t>В 2014 году можно было подать заявление не более чем в 5 вузов по 3 направлениям в каждом из них</a:t>
          </a:r>
          <a:endParaRPr lang="ru-RU" dirty="0" smtClean="0"/>
        </a:p>
      </dgm:t>
    </dgm:pt>
    <dgm:pt modelId="{A769F954-74A0-4523-866A-58FBA3811E54}" type="parTrans" cxnId="{2F559FDB-D693-4778-AC96-AF6306EDBAF3}">
      <dgm:prSet/>
      <dgm:spPr/>
      <dgm:t>
        <a:bodyPr/>
        <a:lstStyle/>
        <a:p>
          <a:endParaRPr lang="ru-RU"/>
        </a:p>
      </dgm:t>
    </dgm:pt>
    <dgm:pt modelId="{8B23F292-FFC8-400F-82FB-2EBBFD0A65AA}" type="sibTrans" cxnId="{2F559FDB-D693-4778-AC96-AF6306EDBAF3}">
      <dgm:prSet/>
      <dgm:spPr/>
      <dgm:t>
        <a:bodyPr/>
        <a:lstStyle/>
        <a:p>
          <a:endParaRPr lang="ru-RU"/>
        </a:p>
      </dgm:t>
    </dgm:pt>
    <dgm:pt modelId="{3A4A7BE4-1B52-4467-B8E6-6A08553E99CC}">
      <dgm:prSet/>
      <dgm:spPr/>
      <dgm:t>
        <a:bodyPr/>
        <a:lstStyle/>
        <a:p>
          <a:r>
            <a:rPr lang="ru-RU" b="1" i="0" dirty="0" smtClean="0"/>
            <a:t>Приказ </a:t>
          </a:r>
          <a:r>
            <a:rPr lang="ru-RU" b="1" i="0" dirty="0" err="1" smtClean="0"/>
            <a:t>Минобрнауки</a:t>
          </a:r>
          <a:r>
            <a:rPr lang="ru-RU" b="1" i="0" dirty="0" smtClean="0"/>
            <a:t> России от 28.07.2014 №839 "Об утверждении Порядка приема на обучение по образовательным программам высшего образования - программам </a:t>
          </a:r>
          <a:r>
            <a:rPr lang="ru-RU" b="1" i="0" dirty="0" err="1" smtClean="0"/>
            <a:t>бакалавриата</a:t>
          </a:r>
          <a:r>
            <a:rPr lang="ru-RU" b="1" i="0" dirty="0" smtClean="0"/>
            <a:t>, </a:t>
          </a:r>
          <a:r>
            <a:rPr lang="ru-RU" b="1" i="0" dirty="0" err="1" smtClean="0"/>
            <a:t>программам</a:t>
          </a:r>
          <a:r>
            <a:rPr lang="ru-RU" b="1" i="0" dirty="0" smtClean="0"/>
            <a:t> </a:t>
          </a:r>
          <a:r>
            <a:rPr lang="ru-RU" b="1" i="0" dirty="0" err="1" smtClean="0"/>
            <a:t>специалитета</a:t>
          </a:r>
          <a:r>
            <a:rPr lang="ru-RU" b="1" i="0" dirty="0" smtClean="0"/>
            <a:t>, </a:t>
          </a:r>
          <a:r>
            <a:rPr lang="ru-RU" b="1" i="0" dirty="0" err="1" smtClean="0"/>
            <a:t>программам</a:t>
          </a:r>
          <a:r>
            <a:rPr lang="ru-RU" b="1" i="0" dirty="0" smtClean="0"/>
            <a:t> магистратуры на 2015/16 учебный год"</a:t>
          </a:r>
          <a:endParaRPr lang="ru-RU" dirty="0" smtClean="0"/>
        </a:p>
      </dgm:t>
    </dgm:pt>
    <dgm:pt modelId="{149BA923-26D4-4BA2-B6D5-E46619D72641}" type="parTrans" cxnId="{179415ED-418F-45B4-957B-C715750640B2}">
      <dgm:prSet/>
      <dgm:spPr/>
      <dgm:t>
        <a:bodyPr/>
        <a:lstStyle/>
        <a:p>
          <a:endParaRPr lang="ru-RU"/>
        </a:p>
      </dgm:t>
    </dgm:pt>
    <dgm:pt modelId="{A035299B-04EF-4153-A71F-C2DB9374F768}" type="sibTrans" cxnId="{179415ED-418F-45B4-957B-C715750640B2}">
      <dgm:prSet/>
      <dgm:spPr/>
      <dgm:t>
        <a:bodyPr/>
        <a:lstStyle/>
        <a:p>
          <a:endParaRPr lang="ru-RU"/>
        </a:p>
      </dgm:t>
    </dgm:pt>
    <dgm:pt modelId="{6FE73558-5FA2-46BA-8B97-AF41AA5773D7}">
      <dgm:prSet/>
      <dgm:spPr/>
      <dgm:t>
        <a:bodyPr/>
        <a:lstStyle/>
        <a:p>
          <a:r>
            <a:rPr lang="ru-RU" dirty="0" smtClean="0"/>
            <a:t>Правила </a:t>
          </a:r>
          <a:r>
            <a:rPr lang="ru-RU" dirty="0" smtClean="0"/>
            <a:t>приема в </a:t>
          </a:r>
          <a:r>
            <a:rPr lang="ru-RU" dirty="0" smtClean="0"/>
            <a:t>конкретный вуз </a:t>
          </a:r>
          <a:r>
            <a:rPr lang="ru-RU" dirty="0" smtClean="0"/>
            <a:t>на 2015 год должны быть опубликованы не позднее 1 октября 2014 года</a:t>
          </a:r>
        </a:p>
      </dgm:t>
    </dgm:pt>
    <dgm:pt modelId="{122E4FA0-E43A-447E-B486-012C9082ED64}" type="parTrans" cxnId="{96416279-6757-400A-BB93-A464A7415AFD}">
      <dgm:prSet/>
      <dgm:spPr/>
    </dgm:pt>
    <dgm:pt modelId="{58DA8472-47EC-4641-AC38-7A72559EC600}" type="sibTrans" cxnId="{96416279-6757-400A-BB93-A464A7415AFD}">
      <dgm:prSet/>
      <dgm:spPr/>
    </dgm:pt>
    <dgm:pt modelId="{EFA00701-546E-49E8-8739-2E8205D6F117}" type="pres">
      <dgm:prSet presAssocID="{37ECBA81-0814-41BA-B3EF-3DE7DED38C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E164CB-2134-46ED-9DB6-82AFD13FF4CF}" type="pres">
      <dgm:prSet presAssocID="{5003AC43-1517-427A-B0FC-3DEC3AA6227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5D1C47-0EEE-4A65-9553-9A6F25CB9164}" type="pres">
      <dgm:prSet presAssocID="{C432CC46-27F3-48FA-A7DB-D70F3C39E178}" presName="spacer" presStyleCnt="0"/>
      <dgm:spPr/>
    </dgm:pt>
    <dgm:pt modelId="{80740D46-32FE-49C6-87FF-07CE3D59CD60}" type="pres">
      <dgm:prSet presAssocID="{B9C61EF8-A701-4586-8679-40B9819DEBA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8AA7F7-FD36-4D31-9645-196B934B52E9}" type="pres">
      <dgm:prSet presAssocID="{89016D92-89BA-4AC3-AA03-BC65EFD896FC}" presName="spacer" presStyleCnt="0"/>
      <dgm:spPr/>
    </dgm:pt>
    <dgm:pt modelId="{A1FB05F6-FA39-486E-AB18-81C19C0F266F}" type="pres">
      <dgm:prSet presAssocID="{3F0C4A7A-0458-44D3-B928-FDDADEEBEFA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62356E-6DC3-4556-9B8F-013E28973AE4}" type="pres">
      <dgm:prSet presAssocID="{8B23F292-FFC8-400F-82FB-2EBBFD0A65AA}" presName="spacer" presStyleCnt="0"/>
      <dgm:spPr/>
    </dgm:pt>
    <dgm:pt modelId="{01D8CA8F-8FC5-4AE5-804C-8FD1074DB901}" type="pres">
      <dgm:prSet presAssocID="{3A4A7BE4-1B52-4467-B8E6-6A08553E99C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9A1C60-6C41-4115-A980-214EDDA135BD}" type="pres">
      <dgm:prSet presAssocID="{A035299B-04EF-4153-A71F-C2DB9374F768}" presName="spacer" presStyleCnt="0"/>
      <dgm:spPr/>
    </dgm:pt>
    <dgm:pt modelId="{DAEE10BF-EB9C-46BE-863B-36390C84BBDF}" type="pres">
      <dgm:prSet presAssocID="{6FE73558-5FA2-46BA-8B97-AF41AA5773D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E70568-19F5-4F66-8620-7D0F65B5CBFF}" type="presOf" srcId="{3F0C4A7A-0458-44D3-B928-FDDADEEBEFAF}" destId="{A1FB05F6-FA39-486E-AB18-81C19C0F266F}" srcOrd="0" destOrd="0" presId="urn:microsoft.com/office/officeart/2005/8/layout/vList2"/>
    <dgm:cxn modelId="{775EA435-8D20-426C-A9C3-4851C3E9A100}" type="presOf" srcId="{37ECBA81-0814-41BA-B3EF-3DE7DED38CF7}" destId="{EFA00701-546E-49E8-8739-2E8205D6F117}" srcOrd="0" destOrd="0" presId="urn:microsoft.com/office/officeart/2005/8/layout/vList2"/>
    <dgm:cxn modelId="{70FD812D-C107-4E86-8D41-9D28B17496BA}" srcId="{37ECBA81-0814-41BA-B3EF-3DE7DED38CF7}" destId="{5003AC43-1517-427A-B0FC-3DEC3AA62273}" srcOrd="0" destOrd="0" parTransId="{2F36C21C-3883-4A49-B5C4-771E199DCCDF}" sibTransId="{C432CC46-27F3-48FA-A7DB-D70F3C39E178}"/>
    <dgm:cxn modelId="{5162C5BC-707B-4371-85B3-0FCB222852BF}" srcId="{37ECBA81-0814-41BA-B3EF-3DE7DED38CF7}" destId="{B9C61EF8-A701-4586-8679-40B9819DEBAB}" srcOrd="1" destOrd="0" parTransId="{6DF54B7B-1964-4A11-BEB8-5278E2BAA8C4}" sibTransId="{89016D92-89BA-4AC3-AA03-BC65EFD896FC}"/>
    <dgm:cxn modelId="{629EC471-E3C8-465C-80BA-046DBFBA6F94}" type="presOf" srcId="{3A4A7BE4-1B52-4467-B8E6-6A08553E99CC}" destId="{01D8CA8F-8FC5-4AE5-804C-8FD1074DB901}" srcOrd="0" destOrd="0" presId="urn:microsoft.com/office/officeart/2005/8/layout/vList2"/>
    <dgm:cxn modelId="{CDE627E1-1939-4271-9B81-618010204E4C}" type="presOf" srcId="{5003AC43-1517-427A-B0FC-3DEC3AA62273}" destId="{33E164CB-2134-46ED-9DB6-82AFD13FF4CF}" srcOrd="0" destOrd="0" presId="urn:microsoft.com/office/officeart/2005/8/layout/vList2"/>
    <dgm:cxn modelId="{96416279-6757-400A-BB93-A464A7415AFD}" srcId="{37ECBA81-0814-41BA-B3EF-3DE7DED38CF7}" destId="{6FE73558-5FA2-46BA-8B97-AF41AA5773D7}" srcOrd="4" destOrd="0" parTransId="{122E4FA0-E43A-447E-B486-012C9082ED64}" sibTransId="{58DA8472-47EC-4641-AC38-7A72559EC600}"/>
    <dgm:cxn modelId="{87768E7E-3ABF-4024-B251-5AA6B51D9B80}" type="presOf" srcId="{B9C61EF8-A701-4586-8679-40B9819DEBAB}" destId="{80740D46-32FE-49C6-87FF-07CE3D59CD60}" srcOrd="0" destOrd="0" presId="urn:microsoft.com/office/officeart/2005/8/layout/vList2"/>
    <dgm:cxn modelId="{2F559FDB-D693-4778-AC96-AF6306EDBAF3}" srcId="{37ECBA81-0814-41BA-B3EF-3DE7DED38CF7}" destId="{3F0C4A7A-0458-44D3-B928-FDDADEEBEFAF}" srcOrd="2" destOrd="0" parTransId="{A769F954-74A0-4523-866A-58FBA3811E54}" sibTransId="{8B23F292-FFC8-400F-82FB-2EBBFD0A65AA}"/>
    <dgm:cxn modelId="{179415ED-418F-45B4-957B-C715750640B2}" srcId="{37ECBA81-0814-41BA-B3EF-3DE7DED38CF7}" destId="{3A4A7BE4-1B52-4467-B8E6-6A08553E99CC}" srcOrd="3" destOrd="0" parTransId="{149BA923-26D4-4BA2-B6D5-E46619D72641}" sibTransId="{A035299B-04EF-4153-A71F-C2DB9374F768}"/>
    <dgm:cxn modelId="{69936995-5336-4563-AD6F-D81C0F39BC0F}" type="presOf" srcId="{6FE73558-5FA2-46BA-8B97-AF41AA5773D7}" destId="{DAEE10BF-EB9C-46BE-863B-36390C84BBDF}" srcOrd="0" destOrd="0" presId="urn:microsoft.com/office/officeart/2005/8/layout/vList2"/>
    <dgm:cxn modelId="{95F8D513-562C-4054-9A59-E54E11B7848F}" type="presParOf" srcId="{EFA00701-546E-49E8-8739-2E8205D6F117}" destId="{33E164CB-2134-46ED-9DB6-82AFD13FF4CF}" srcOrd="0" destOrd="0" presId="urn:microsoft.com/office/officeart/2005/8/layout/vList2"/>
    <dgm:cxn modelId="{BFCCA91C-5141-4421-BE6D-9307B278C6C7}" type="presParOf" srcId="{EFA00701-546E-49E8-8739-2E8205D6F117}" destId="{DB5D1C47-0EEE-4A65-9553-9A6F25CB9164}" srcOrd="1" destOrd="0" presId="urn:microsoft.com/office/officeart/2005/8/layout/vList2"/>
    <dgm:cxn modelId="{5AFB14B5-1E3D-405B-8237-70598C6D500F}" type="presParOf" srcId="{EFA00701-546E-49E8-8739-2E8205D6F117}" destId="{80740D46-32FE-49C6-87FF-07CE3D59CD60}" srcOrd="2" destOrd="0" presId="urn:microsoft.com/office/officeart/2005/8/layout/vList2"/>
    <dgm:cxn modelId="{CEA8D03F-EE6F-42B3-B2CC-48BECF8276FD}" type="presParOf" srcId="{EFA00701-546E-49E8-8739-2E8205D6F117}" destId="{D78AA7F7-FD36-4D31-9645-196B934B52E9}" srcOrd="3" destOrd="0" presId="urn:microsoft.com/office/officeart/2005/8/layout/vList2"/>
    <dgm:cxn modelId="{5C2A2B52-5CF8-4A9E-942F-FB0F45BD1DB2}" type="presParOf" srcId="{EFA00701-546E-49E8-8739-2E8205D6F117}" destId="{A1FB05F6-FA39-486E-AB18-81C19C0F266F}" srcOrd="4" destOrd="0" presId="urn:microsoft.com/office/officeart/2005/8/layout/vList2"/>
    <dgm:cxn modelId="{6C459773-66F0-4365-B0AC-FDAB41FAC6E6}" type="presParOf" srcId="{EFA00701-546E-49E8-8739-2E8205D6F117}" destId="{7562356E-6DC3-4556-9B8F-013E28973AE4}" srcOrd="5" destOrd="0" presId="urn:microsoft.com/office/officeart/2005/8/layout/vList2"/>
    <dgm:cxn modelId="{A7D0CEBF-E2AD-4A1D-9CC7-E5D0D355885A}" type="presParOf" srcId="{EFA00701-546E-49E8-8739-2E8205D6F117}" destId="{01D8CA8F-8FC5-4AE5-804C-8FD1074DB901}" srcOrd="6" destOrd="0" presId="urn:microsoft.com/office/officeart/2005/8/layout/vList2"/>
    <dgm:cxn modelId="{58EF3EE8-76BB-4C53-9A3D-B085F38DE125}" type="presParOf" srcId="{EFA00701-546E-49E8-8739-2E8205D6F117}" destId="{7E9A1C60-6C41-4115-A980-214EDDA135BD}" srcOrd="7" destOrd="0" presId="urn:microsoft.com/office/officeart/2005/8/layout/vList2"/>
    <dgm:cxn modelId="{4616BA54-CDC9-4FDD-A573-A8BC463B9D0F}" type="presParOf" srcId="{EFA00701-546E-49E8-8739-2E8205D6F117}" destId="{DAEE10BF-EB9C-46BE-863B-36390C84BBD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963FCE4A-5B51-489D-A487-9EE729DD53A4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74F1A6-FA56-403E-B2B6-6AC83704BF15}">
      <dgm:prSet phldrT="[Текст]"/>
      <dgm:spPr/>
      <dgm:t>
        <a:bodyPr/>
        <a:lstStyle/>
        <a:p>
          <a:r>
            <a:rPr lang="ru-RU" dirty="0" smtClean="0"/>
            <a:t>2013</a:t>
          </a:r>
          <a:endParaRPr lang="ru-RU" dirty="0"/>
        </a:p>
      </dgm:t>
    </dgm:pt>
    <dgm:pt modelId="{3323AD9B-D1AC-40EB-8FA1-EE8431154555}" type="parTrans" cxnId="{F8169382-49BD-424D-BF35-9415597137C8}">
      <dgm:prSet/>
      <dgm:spPr/>
      <dgm:t>
        <a:bodyPr/>
        <a:lstStyle/>
        <a:p>
          <a:endParaRPr lang="ru-RU"/>
        </a:p>
      </dgm:t>
    </dgm:pt>
    <dgm:pt modelId="{992DD48B-4313-4E38-8FB4-46D752AACEE9}" type="sibTrans" cxnId="{F8169382-49BD-424D-BF35-9415597137C8}">
      <dgm:prSet/>
      <dgm:spPr/>
      <dgm:t>
        <a:bodyPr/>
        <a:lstStyle/>
        <a:p>
          <a:endParaRPr lang="ru-RU"/>
        </a:p>
      </dgm:t>
    </dgm:pt>
    <dgm:pt modelId="{F9E50226-BA78-45C3-B8B6-F5AFAD2B3275}">
      <dgm:prSet/>
      <dgm:spPr/>
      <dgm:t>
        <a:bodyPr/>
        <a:lstStyle/>
        <a:p>
          <a:r>
            <a:rPr lang="ru-RU" dirty="0" smtClean="0"/>
            <a:t>2014</a:t>
          </a:r>
        </a:p>
      </dgm:t>
    </dgm:pt>
    <dgm:pt modelId="{090D4B11-45AC-4F3B-9DF9-399617E09C30}" type="parTrans" cxnId="{87082184-4337-4849-B778-5B878CDB767C}">
      <dgm:prSet/>
      <dgm:spPr/>
      <dgm:t>
        <a:bodyPr/>
        <a:lstStyle/>
        <a:p>
          <a:endParaRPr lang="ru-RU"/>
        </a:p>
      </dgm:t>
    </dgm:pt>
    <dgm:pt modelId="{8C88B1DF-BE31-4736-ABA1-B19E3200843B}" type="sibTrans" cxnId="{87082184-4337-4849-B778-5B878CDB767C}">
      <dgm:prSet/>
      <dgm:spPr/>
      <dgm:t>
        <a:bodyPr/>
        <a:lstStyle/>
        <a:p>
          <a:endParaRPr lang="ru-RU"/>
        </a:p>
      </dgm:t>
    </dgm:pt>
    <dgm:pt modelId="{F41B8C85-8A75-46D7-80E4-F9AD02884E49}">
      <dgm:prSet/>
      <dgm:spPr/>
      <dgm:t>
        <a:bodyPr/>
        <a:lstStyle/>
        <a:p>
          <a:r>
            <a:rPr lang="ru-RU" dirty="0" smtClean="0"/>
            <a:t>2015</a:t>
          </a:r>
        </a:p>
      </dgm:t>
    </dgm:pt>
    <dgm:pt modelId="{A3F883AD-BC51-4117-88D4-C4067EC66C98}" type="parTrans" cxnId="{E0C18EE4-F22E-4F6D-B3C5-66655839C24E}">
      <dgm:prSet/>
      <dgm:spPr/>
      <dgm:t>
        <a:bodyPr/>
        <a:lstStyle/>
        <a:p>
          <a:endParaRPr lang="ru-RU"/>
        </a:p>
      </dgm:t>
    </dgm:pt>
    <dgm:pt modelId="{CF958C98-8544-4254-93F7-E9BCAE5AFDD9}" type="sibTrans" cxnId="{E0C18EE4-F22E-4F6D-B3C5-66655839C24E}">
      <dgm:prSet/>
      <dgm:spPr/>
      <dgm:t>
        <a:bodyPr/>
        <a:lstStyle/>
        <a:p>
          <a:endParaRPr lang="ru-RU"/>
        </a:p>
      </dgm:t>
    </dgm:pt>
    <dgm:pt modelId="{60B192AD-3D29-49B5-8B21-8645AF209620}">
      <dgm:prSet phldrT="[Текст]"/>
      <dgm:spPr/>
      <dgm:t>
        <a:bodyPr/>
        <a:lstStyle/>
        <a:p>
          <a:r>
            <a:rPr lang="ru-RU" dirty="0" smtClean="0"/>
            <a:t>Русский язык - 36 • Математика - 24 • Информатика - 40</a:t>
          </a:r>
          <a:endParaRPr lang="ru-RU" dirty="0"/>
        </a:p>
      </dgm:t>
    </dgm:pt>
    <dgm:pt modelId="{E8272568-4A5A-48C4-9192-87BB93860101}" type="parTrans" cxnId="{786782DB-1CA4-4272-A886-3D490F09793C}">
      <dgm:prSet/>
      <dgm:spPr/>
      <dgm:t>
        <a:bodyPr/>
        <a:lstStyle/>
        <a:p>
          <a:endParaRPr lang="ru-RU"/>
        </a:p>
      </dgm:t>
    </dgm:pt>
    <dgm:pt modelId="{12C4E237-C57D-4044-A53D-C8FD4EF90ACA}" type="sibTrans" cxnId="{786782DB-1CA4-4272-A886-3D490F09793C}">
      <dgm:prSet/>
      <dgm:spPr/>
      <dgm:t>
        <a:bodyPr/>
        <a:lstStyle/>
        <a:p>
          <a:endParaRPr lang="ru-RU"/>
        </a:p>
      </dgm:t>
    </dgm:pt>
    <dgm:pt modelId="{820E2C14-E709-48C3-A31A-27A1DE752B1F}">
      <dgm:prSet/>
      <dgm:spPr/>
      <dgm:t>
        <a:bodyPr/>
        <a:lstStyle/>
        <a:p>
          <a:r>
            <a:rPr lang="ru-RU" dirty="0" smtClean="0"/>
            <a:t>Русский язык - 36 24. Балл снижен 10 июня 2014 года. • Математика - 24 20. Балл снижен 17 июня 2014 года.</a:t>
          </a:r>
        </a:p>
      </dgm:t>
    </dgm:pt>
    <dgm:pt modelId="{89BECFC5-3CA2-47BE-8766-909BFC22EC6B}" type="parTrans" cxnId="{F5D66654-EB46-4BA0-87FF-CC14BEC1044D}">
      <dgm:prSet/>
      <dgm:spPr/>
      <dgm:t>
        <a:bodyPr/>
        <a:lstStyle/>
        <a:p>
          <a:endParaRPr lang="ru-RU"/>
        </a:p>
      </dgm:t>
    </dgm:pt>
    <dgm:pt modelId="{4FD7F080-A102-4D62-B249-132C6D34A43B}" type="sibTrans" cxnId="{F5D66654-EB46-4BA0-87FF-CC14BEC1044D}">
      <dgm:prSet/>
      <dgm:spPr/>
      <dgm:t>
        <a:bodyPr/>
        <a:lstStyle/>
        <a:p>
          <a:endParaRPr lang="ru-RU"/>
        </a:p>
      </dgm:t>
    </dgm:pt>
    <dgm:pt modelId="{345857AA-CF6A-413D-82CA-6A7B0AF7EC4B}">
      <dgm:prSet/>
      <dgm:spPr/>
      <dgm:t>
        <a:bodyPr/>
        <a:lstStyle/>
        <a:p>
          <a:r>
            <a:rPr lang="ru-RU" dirty="0" smtClean="0"/>
            <a:t>Русский язык - 36</a:t>
          </a:r>
        </a:p>
      </dgm:t>
    </dgm:pt>
    <dgm:pt modelId="{FA49204F-828C-4CEF-BA4D-1330F3B00FC6}" type="parTrans" cxnId="{4FD4D4BE-4127-4F0D-94FD-0E486FD2F71E}">
      <dgm:prSet/>
      <dgm:spPr/>
      <dgm:t>
        <a:bodyPr/>
        <a:lstStyle/>
        <a:p>
          <a:endParaRPr lang="ru-RU"/>
        </a:p>
      </dgm:t>
    </dgm:pt>
    <dgm:pt modelId="{C04F22BC-BA33-4D07-AE49-657041A7E050}" type="sibTrans" cxnId="{4FD4D4BE-4127-4F0D-94FD-0E486FD2F71E}">
      <dgm:prSet/>
      <dgm:spPr/>
      <dgm:t>
        <a:bodyPr/>
        <a:lstStyle/>
        <a:p>
          <a:endParaRPr lang="ru-RU"/>
        </a:p>
      </dgm:t>
    </dgm:pt>
    <dgm:pt modelId="{2238350D-3511-433A-92E6-9B608526AB93}">
      <dgm:prSet phldrT="[Текст]"/>
      <dgm:spPr/>
      <dgm:t>
        <a:bodyPr/>
        <a:lstStyle/>
        <a:p>
          <a:r>
            <a:rPr lang="ru-RU" dirty="0" smtClean="0"/>
            <a:t> Биология - 36</a:t>
          </a:r>
          <a:endParaRPr lang="ru-RU" dirty="0"/>
        </a:p>
      </dgm:t>
    </dgm:pt>
    <dgm:pt modelId="{F1C0120D-740C-44C0-A220-9B0D8E051669}" type="parTrans" cxnId="{E55DD91B-33D3-4F04-A34E-804694F46AF7}">
      <dgm:prSet/>
      <dgm:spPr/>
    </dgm:pt>
    <dgm:pt modelId="{7451E464-D1E8-4A9C-BFD7-0339AB6A9AF2}" type="sibTrans" cxnId="{E55DD91B-33D3-4F04-A34E-804694F46AF7}">
      <dgm:prSet/>
      <dgm:spPr/>
    </dgm:pt>
    <dgm:pt modelId="{5F0C2B5E-6A81-4A91-978E-C3CADA25365C}">
      <dgm:prSet phldrT="[Текст]"/>
      <dgm:spPr/>
      <dgm:t>
        <a:bodyPr/>
        <a:lstStyle/>
        <a:p>
          <a:r>
            <a:rPr lang="ru-RU" dirty="0" smtClean="0"/>
            <a:t>История - 32</a:t>
          </a:r>
          <a:endParaRPr lang="ru-RU" dirty="0"/>
        </a:p>
      </dgm:t>
    </dgm:pt>
    <dgm:pt modelId="{664B3DB5-52DE-46F3-B67A-ADD5CD0665B8}" type="parTrans" cxnId="{949A18D3-8BA5-4E45-A8E9-D6996FF4D84D}">
      <dgm:prSet/>
      <dgm:spPr/>
    </dgm:pt>
    <dgm:pt modelId="{DBDA34F9-33F4-4E98-A928-2C092A5B165D}" type="sibTrans" cxnId="{949A18D3-8BA5-4E45-A8E9-D6996FF4D84D}">
      <dgm:prSet/>
      <dgm:spPr/>
    </dgm:pt>
    <dgm:pt modelId="{15989212-663D-4FB9-B495-739404C7145B}">
      <dgm:prSet phldrT="[Текст]"/>
      <dgm:spPr/>
      <dgm:t>
        <a:bodyPr/>
        <a:lstStyle/>
        <a:p>
          <a:r>
            <a:rPr lang="ru-RU" dirty="0" smtClean="0"/>
            <a:t>Химия - 36</a:t>
          </a:r>
          <a:endParaRPr lang="ru-RU" dirty="0"/>
        </a:p>
      </dgm:t>
    </dgm:pt>
    <dgm:pt modelId="{C1A9997D-41FE-4AF4-A397-676FB2A8504B}" type="parTrans" cxnId="{84B38161-C4FB-4D46-84A9-C23AFFF91403}">
      <dgm:prSet/>
      <dgm:spPr/>
    </dgm:pt>
    <dgm:pt modelId="{12BE9083-23FD-4242-B72B-7B6FFE8058B2}" type="sibTrans" cxnId="{84B38161-C4FB-4D46-84A9-C23AFFF91403}">
      <dgm:prSet/>
      <dgm:spPr/>
    </dgm:pt>
    <dgm:pt modelId="{11EACC63-5C95-427A-BEEB-F88A46FE97B8}">
      <dgm:prSet phldrT="[Текст]"/>
      <dgm:spPr/>
      <dgm:t>
        <a:bodyPr/>
        <a:lstStyle/>
        <a:p>
          <a:r>
            <a:rPr lang="ru-RU" dirty="0" smtClean="0"/>
            <a:t>Иностранные языки - 20</a:t>
          </a:r>
          <a:endParaRPr lang="ru-RU" dirty="0"/>
        </a:p>
      </dgm:t>
    </dgm:pt>
    <dgm:pt modelId="{33105F41-53F9-4D06-8386-BB6862DAADBA}" type="parTrans" cxnId="{714D8B69-BAAD-468B-BF79-869BAACAA1FB}">
      <dgm:prSet/>
      <dgm:spPr/>
    </dgm:pt>
    <dgm:pt modelId="{2EDE2C12-5B4E-4A58-9F39-B1BAD84F1296}" type="sibTrans" cxnId="{714D8B69-BAAD-468B-BF79-869BAACAA1FB}">
      <dgm:prSet/>
      <dgm:spPr/>
    </dgm:pt>
    <dgm:pt modelId="{9561F0F4-755B-424F-B6B7-E70B8506B3CF}">
      <dgm:prSet phldrT="[Текст]"/>
      <dgm:spPr/>
      <dgm:t>
        <a:bodyPr/>
        <a:lstStyle/>
        <a:p>
          <a:r>
            <a:rPr lang="ru-RU" dirty="0" smtClean="0"/>
            <a:t>Физика - 36</a:t>
          </a:r>
          <a:endParaRPr lang="ru-RU" dirty="0"/>
        </a:p>
      </dgm:t>
    </dgm:pt>
    <dgm:pt modelId="{F19897D6-CE2A-4F97-901A-0C2070D2F528}" type="parTrans" cxnId="{269D8C5F-5EAD-49AD-82D4-49DAEE8400E2}">
      <dgm:prSet/>
      <dgm:spPr/>
    </dgm:pt>
    <dgm:pt modelId="{6767141E-BF86-4CB6-8701-30A4E269BCF7}" type="sibTrans" cxnId="{269D8C5F-5EAD-49AD-82D4-49DAEE8400E2}">
      <dgm:prSet/>
      <dgm:spPr/>
    </dgm:pt>
    <dgm:pt modelId="{01F58B51-F016-446F-8D9B-086FEABD7790}">
      <dgm:prSet phldrT="[Текст]"/>
      <dgm:spPr/>
      <dgm:t>
        <a:bodyPr/>
        <a:lstStyle/>
        <a:p>
          <a:r>
            <a:rPr lang="ru-RU" dirty="0" smtClean="0"/>
            <a:t> Обществознание - 39</a:t>
          </a:r>
          <a:endParaRPr lang="ru-RU" dirty="0"/>
        </a:p>
      </dgm:t>
    </dgm:pt>
    <dgm:pt modelId="{BE11EA1A-F690-43C2-B901-2CC70FBE00D6}" type="parTrans" cxnId="{694978D2-A6E2-4F70-8FFC-2086262521D1}">
      <dgm:prSet/>
      <dgm:spPr/>
    </dgm:pt>
    <dgm:pt modelId="{8BDC9296-6234-4A39-9707-5EC65C32FCDA}" type="sibTrans" cxnId="{694978D2-A6E2-4F70-8FFC-2086262521D1}">
      <dgm:prSet/>
      <dgm:spPr/>
    </dgm:pt>
    <dgm:pt modelId="{36322ADD-2B2D-43C3-A54D-1CFB7C55A06B}">
      <dgm:prSet phldrT="[Текст]"/>
      <dgm:spPr/>
      <dgm:t>
        <a:bodyPr/>
        <a:lstStyle/>
        <a:p>
          <a:r>
            <a:rPr lang="ru-RU" dirty="0" smtClean="0"/>
            <a:t>Литература - 32</a:t>
          </a:r>
          <a:endParaRPr lang="ru-RU" dirty="0"/>
        </a:p>
      </dgm:t>
    </dgm:pt>
    <dgm:pt modelId="{2DF731AE-894A-4021-B540-8C9380378E9E}" type="parTrans" cxnId="{C5850817-120F-4903-BC10-F2DB0D481736}">
      <dgm:prSet/>
      <dgm:spPr/>
    </dgm:pt>
    <dgm:pt modelId="{077A35F2-D658-4F70-A35D-CB6C1ABE71BD}" type="sibTrans" cxnId="{C5850817-120F-4903-BC10-F2DB0D481736}">
      <dgm:prSet/>
      <dgm:spPr/>
    </dgm:pt>
    <dgm:pt modelId="{49C10C8F-40FC-4643-8159-9B2BCE9D13BF}">
      <dgm:prSet phldrT="[Текст]"/>
      <dgm:spPr/>
      <dgm:t>
        <a:bodyPr/>
        <a:lstStyle/>
        <a:p>
          <a:r>
            <a:rPr lang="ru-RU" dirty="0" smtClean="0"/>
            <a:t>География – 37</a:t>
          </a:r>
          <a:endParaRPr lang="ru-RU" dirty="0"/>
        </a:p>
      </dgm:t>
    </dgm:pt>
    <dgm:pt modelId="{422635EE-1651-403B-998A-19396B605B1A}" type="parTrans" cxnId="{055388DF-433F-409B-9B21-2FBF97AA52B1}">
      <dgm:prSet/>
      <dgm:spPr/>
    </dgm:pt>
    <dgm:pt modelId="{43507062-D502-41F7-B99C-E3177C5EF35F}" type="sibTrans" cxnId="{055388DF-433F-409B-9B21-2FBF97AA52B1}">
      <dgm:prSet/>
      <dgm:spPr/>
    </dgm:pt>
    <dgm:pt modelId="{23DFCF8F-8EF0-4EA3-A484-DD0632953DCE}">
      <dgm:prSet/>
      <dgm:spPr/>
      <dgm:t>
        <a:bodyPr/>
        <a:lstStyle/>
        <a:p>
          <a:r>
            <a:rPr lang="ru-RU" dirty="0" smtClean="0"/>
            <a:t> Информатика - 40</a:t>
          </a:r>
        </a:p>
      </dgm:t>
    </dgm:pt>
    <dgm:pt modelId="{722F25D5-D0B9-451B-B384-A9B7B1D3D282}" type="parTrans" cxnId="{BC2830CD-8B88-4723-9B7B-5E59140F3297}">
      <dgm:prSet/>
      <dgm:spPr/>
    </dgm:pt>
    <dgm:pt modelId="{B7C035F6-2D4E-47AB-BDE3-26BB08DFF227}" type="sibTrans" cxnId="{BC2830CD-8B88-4723-9B7B-5E59140F3297}">
      <dgm:prSet/>
      <dgm:spPr/>
    </dgm:pt>
    <dgm:pt modelId="{82C20375-8AA2-4AB9-98BE-279C7BDA7469}">
      <dgm:prSet/>
      <dgm:spPr/>
      <dgm:t>
        <a:bodyPr/>
        <a:lstStyle/>
        <a:p>
          <a:r>
            <a:rPr lang="ru-RU" dirty="0" smtClean="0"/>
            <a:t>Биология - 36</a:t>
          </a:r>
        </a:p>
      </dgm:t>
    </dgm:pt>
    <dgm:pt modelId="{11C027B4-F33F-4E4E-9401-6DD2C7A1045E}" type="parTrans" cxnId="{CDBA781C-53FC-4F00-BCAF-DD898A5C6991}">
      <dgm:prSet/>
      <dgm:spPr/>
    </dgm:pt>
    <dgm:pt modelId="{67BB55EF-40DD-4162-B465-2FD36935E88F}" type="sibTrans" cxnId="{CDBA781C-53FC-4F00-BCAF-DD898A5C6991}">
      <dgm:prSet/>
      <dgm:spPr/>
    </dgm:pt>
    <dgm:pt modelId="{E7BC2773-A02B-4284-BF04-C7084E55A412}">
      <dgm:prSet/>
      <dgm:spPr/>
      <dgm:t>
        <a:bodyPr/>
        <a:lstStyle/>
        <a:p>
          <a:r>
            <a:rPr lang="ru-RU" dirty="0" smtClean="0"/>
            <a:t>История - 32</a:t>
          </a:r>
        </a:p>
      </dgm:t>
    </dgm:pt>
    <dgm:pt modelId="{D8DE9CD4-0389-4DCE-9191-17C5F69E0FCD}" type="parTrans" cxnId="{E032D272-3461-4751-A814-0A1CC565722D}">
      <dgm:prSet/>
      <dgm:spPr/>
    </dgm:pt>
    <dgm:pt modelId="{FBAD62FB-535E-49CA-83FF-C1B65CFF21D8}" type="sibTrans" cxnId="{E032D272-3461-4751-A814-0A1CC565722D}">
      <dgm:prSet/>
      <dgm:spPr/>
    </dgm:pt>
    <dgm:pt modelId="{CDFC0BB4-F49B-4827-A56D-4E74B8E83F61}">
      <dgm:prSet/>
      <dgm:spPr/>
      <dgm:t>
        <a:bodyPr/>
        <a:lstStyle/>
        <a:p>
          <a:r>
            <a:rPr lang="ru-RU" dirty="0" smtClean="0"/>
            <a:t>Химия - 36</a:t>
          </a:r>
        </a:p>
      </dgm:t>
    </dgm:pt>
    <dgm:pt modelId="{845B13D4-FD41-444E-9981-7F3896974B7E}" type="parTrans" cxnId="{FD55894A-4282-4F45-B346-E5CA5F472B8A}">
      <dgm:prSet/>
      <dgm:spPr/>
    </dgm:pt>
    <dgm:pt modelId="{831CD6EE-4EBB-445C-BDF7-086DDBECC6CA}" type="sibTrans" cxnId="{FD55894A-4282-4F45-B346-E5CA5F472B8A}">
      <dgm:prSet/>
      <dgm:spPr/>
    </dgm:pt>
    <dgm:pt modelId="{D5E756F0-480B-44E8-800D-3C6E291FFCB9}">
      <dgm:prSet/>
      <dgm:spPr/>
      <dgm:t>
        <a:bodyPr/>
        <a:lstStyle/>
        <a:p>
          <a:r>
            <a:rPr lang="ru-RU" dirty="0" smtClean="0"/>
            <a:t>Иностранные языки - 20</a:t>
          </a:r>
        </a:p>
      </dgm:t>
    </dgm:pt>
    <dgm:pt modelId="{5D4D0A2F-496A-45AB-AB65-C70B7877DC5B}" type="parTrans" cxnId="{3EE8B837-33F1-4C81-A203-BE89522548ED}">
      <dgm:prSet/>
      <dgm:spPr/>
    </dgm:pt>
    <dgm:pt modelId="{B86F8687-49E7-491D-B3F0-6091D6EA305A}" type="sibTrans" cxnId="{3EE8B837-33F1-4C81-A203-BE89522548ED}">
      <dgm:prSet/>
      <dgm:spPr/>
    </dgm:pt>
    <dgm:pt modelId="{15049E8D-C386-4D11-BA02-059F40D57C71}">
      <dgm:prSet/>
      <dgm:spPr/>
      <dgm:t>
        <a:bodyPr/>
        <a:lstStyle/>
        <a:p>
          <a:r>
            <a:rPr lang="ru-RU" dirty="0" smtClean="0"/>
            <a:t>Физика - 36</a:t>
          </a:r>
        </a:p>
      </dgm:t>
    </dgm:pt>
    <dgm:pt modelId="{6582FABC-0F3F-4DD4-958D-1D7D246FAE90}" type="parTrans" cxnId="{900A230E-61CB-46A0-ACA6-0375E78A7832}">
      <dgm:prSet/>
      <dgm:spPr/>
    </dgm:pt>
    <dgm:pt modelId="{DECB644F-6BF0-4B9C-ABF7-718833429A1E}" type="sibTrans" cxnId="{900A230E-61CB-46A0-ACA6-0375E78A7832}">
      <dgm:prSet/>
      <dgm:spPr/>
    </dgm:pt>
    <dgm:pt modelId="{0C44F83D-6B06-469E-9AD4-FD98679317B2}">
      <dgm:prSet/>
      <dgm:spPr/>
      <dgm:t>
        <a:bodyPr/>
        <a:lstStyle/>
        <a:p>
          <a:r>
            <a:rPr lang="ru-RU" dirty="0" smtClean="0"/>
            <a:t>Обществознание - 39</a:t>
          </a:r>
        </a:p>
      </dgm:t>
    </dgm:pt>
    <dgm:pt modelId="{01D7B444-DC73-4026-A322-070F9E0BE9A5}" type="parTrans" cxnId="{E6BA5368-1CFB-4238-8B4E-E38C282BC7DE}">
      <dgm:prSet/>
      <dgm:spPr/>
    </dgm:pt>
    <dgm:pt modelId="{66F456E4-C783-45D6-814C-1D0FAD4FC195}" type="sibTrans" cxnId="{E6BA5368-1CFB-4238-8B4E-E38C282BC7DE}">
      <dgm:prSet/>
      <dgm:spPr/>
    </dgm:pt>
    <dgm:pt modelId="{C823E3AB-CA57-4348-BC86-FFFB22DD2601}">
      <dgm:prSet/>
      <dgm:spPr/>
      <dgm:t>
        <a:bodyPr/>
        <a:lstStyle/>
        <a:p>
          <a:r>
            <a:rPr lang="ru-RU" dirty="0" smtClean="0"/>
            <a:t>Литература - 32</a:t>
          </a:r>
        </a:p>
      </dgm:t>
    </dgm:pt>
    <dgm:pt modelId="{CE688A06-363F-4075-9272-946AC725F57E}" type="parTrans" cxnId="{3979E3F8-B599-4012-8FD3-628FB23C673C}">
      <dgm:prSet/>
      <dgm:spPr/>
    </dgm:pt>
    <dgm:pt modelId="{DAE2C554-17DE-4067-B949-2813CFB02654}" type="sibTrans" cxnId="{3979E3F8-B599-4012-8FD3-628FB23C673C}">
      <dgm:prSet/>
      <dgm:spPr/>
    </dgm:pt>
    <dgm:pt modelId="{D224A88A-0621-450F-BC7E-C87F135CB77C}">
      <dgm:prSet/>
      <dgm:spPr/>
      <dgm:t>
        <a:bodyPr/>
        <a:lstStyle/>
        <a:p>
          <a:r>
            <a:rPr lang="ru-RU" dirty="0" smtClean="0"/>
            <a:t>География – 37</a:t>
          </a:r>
        </a:p>
      </dgm:t>
    </dgm:pt>
    <dgm:pt modelId="{D4DB67B4-7280-427A-B570-05F52201EECA}" type="parTrans" cxnId="{653CFAEF-7E3F-46D0-973F-F44229E8DF27}">
      <dgm:prSet/>
      <dgm:spPr/>
    </dgm:pt>
    <dgm:pt modelId="{6EE2776B-9C3E-4838-8ED4-37FF337AFB7D}" type="sibTrans" cxnId="{653CFAEF-7E3F-46D0-973F-F44229E8DF27}">
      <dgm:prSet/>
      <dgm:spPr/>
    </dgm:pt>
    <dgm:pt modelId="{E7B13FD0-5EAB-43CA-AB50-4790DC5D08BD}">
      <dgm:prSet/>
      <dgm:spPr/>
      <dgm:t>
        <a:bodyPr/>
        <a:lstStyle/>
        <a:p>
          <a:r>
            <a:rPr lang="ru-RU" dirty="0" smtClean="0"/>
            <a:t>Математика - 27</a:t>
          </a:r>
        </a:p>
      </dgm:t>
    </dgm:pt>
    <dgm:pt modelId="{CCD1B221-8BED-425D-871E-77141F0768E6}" type="parTrans" cxnId="{01D9B92D-60AE-47DB-A4F0-74462A3FC162}">
      <dgm:prSet/>
      <dgm:spPr/>
    </dgm:pt>
    <dgm:pt modelId="{53B1F210-4C4E-446D-A3C2-F156D71C4BCC}" type="sibTrans" cxnId="{01D9B92D-60AE-47DB-A4F0-74462A3FC162}">
      <dgm:prSet/>
      <dgm:spPr/>
    </dgm:pt>
    <dgm:pt modelId="{259ABF03-0B05-464A-A005-BB638DE4EA7B}">
      <dgm:prSet/>
      <dgm:spPr/>
      <dgm:t>
        <a:bodyPr/>
        <a:lstStyle/>
        <a:p>
          <a:r>
            <a:rPr lang="ru-RU" dirty="0" smtClean="0"/>
            <a:t>Информатика - 40</a:t>
          </a:r>
        </a:p>
      </dgm:t>
    </dgm:pt>
    <dgm:pt modelId="{BF96C84B-AE5B-4CB2-86B5-79EAFCB27D3F}" type="parTrans" cxnId="{43764FC5-B748-40DD-8C10-1FB078569FF7}">
      <dgm:prSet/>
      <dgm:spPr/>
    </dgm:pt>
    <dgm:pt modelId="{C9F32E41-0687-4A8C-9DF1-5580AEB98A8F}" type="sibTrans" cxnId="{43764FC5-B748-40DD-8C10-1FB078569FF7}">
      <dgm:prSet/>
      <dgm:spPr/>
    </dgm:pt>
    <dgm:pt modelId="{0EE9C030-4FB5-400C-891E-25D9D2176A9C}">
      <dgm:prSet/>
      <dgm:spPr/>
      <dgm:t>
        <a:bodyPr/>
        <a:lstStyle/>
        <a:p>
          <a:r>
            <a:rPr lang="ru-RU" dirty="0" smtClean="0"/>
            <a:t>Биология - 36</a:t>
          </a:r>
        </a:p>
      </dgm:t>
    </dgm:pt>
    <dgm:pt modelId="{3F88065B-12FF-4860-BA89-D24E7CD6778D}" type="parTrans" cxnId="{AC4AD22C-11C9-4479-8FAB-2CF24541A357}">
      <dgm:prSet/>
      <dgm:spPr/>
    </dgm:pt>
    <dgm:pt modelId="{B286E812-45CD-4633-ABAA-7EB27CA1D16D}" type="sibTrans" cxnId="{AC4AD22C-11C9-4479-8FAB-2CF24541A357}">
      <dgm:prSet/>
      <dgm:spPr/>
    </dgm:pt>
    <dgm:pt modelId="{F311E59C-629D-4718-8FAC-5D46F2FFA6E9}">
      <dgm:prSet/>
      <dgm:spPr/>
      <dgm:t>
        <a:bodyPr/>
        <a:lstStyle/>
        <a:p>
          <a:r>
            <a:rPr lang="ru-RU" dirty="0" smtClean="0"/>
            <a:t>История - 32</a:t>
          </a:r>
        </a:p>
      </dgm:t>
    </dgm:pt>
    <dgm:pt modelId="{EB6508D1-1CA8-475C-8022-933B3DAA61EC}" type="parTrans" cxnId="{3B4DA3C5-E7EC-4849-8161-52E6ECC50354}">
      <dgm:prSet/>
      <dgm:spPr/>
    </dgm:pt>
    <dgm:pt modelId="{696DD0FC-23B0-46B4-9D67-F7E4FC20F87B}" type="sibTrans" cxnId="{3B4DA3C5-E7EC-4849-8161-52E6ECC50354}">
      <dgm:prSet/>
      <dgm:spPr/>
    </dgm:pt>
    <dgm:pt modelId="{60145C36-AC2E-4429-BA93-70F40E062DE4}">
      <dgm:prSet/>
      <dgm:spPr/>
      <dgm:t>
        <a:bodyPr/>
        <a:lstStyle/>
        <a:p>
          <a:r>
            <a:rPr lang="ru-RU" dirty="0" smtClean="0"/>
            <a:t>Химия - 36</a:t>
          </a:r>
        </a:p>
      </dgm:t>
    </dgm:pt>
    <dgm:pt modelId="{62EF05B0-C94B-42A8-BCBD-CC4FB8AA737E}" type="parTrans" cxnId="{B1032B92-40FD-4E16-86E4-990EDB74FD84}">
      <dgm:prSet/>
      <dgm:spPr/>
    </dgm:pt>
    <dgm:pt modelId="{2B359ACC-25B1-4C90-BD2A-80062140AB88}" type="sibTrans" cxnId="{B1032B92-40FD-4E16-86E4-990EDB74FD84}">
      <dgm:prSet/>
      <dgm:spPr/>
    </dgm:pt>
    <dgm:pt modelId="{B77FCEEA-B149-4DD3-A5AE-DFC49E6CB86B}">
      <dgm:prSet/>
      <dgm:spPr/>
      <dgm:t>
        <a:bodyPr/>
        <a:lstStyle/>
        <a:p>
          <a:r>
            <a:rPr lang="ru-RU" dirty="0" smtClean="0"/>
            <a:t>Иностранные языки - 22</a:t>
          </a:r>
        </a:p>
      </dgm:t>
    </dgm:pt>
    <dgm:pt modelId="{9B4B22D0-5C5F-4E5C-8A47-7F7CFCA67980}" type="parTrans" cxnId="{E0479822-020F-4352-9BDC-3D2F3AAE0E80}">
      <dgm:prSet/>
      <dgm:spPr/>
    </dgm:pt>
    <dgm:pt modelId="{2AAF58A5-491B-40D7-A598-715C66B2F82F}" type="sibTrans" cxnId="{E0479822-020F-4352-9BDC-3D2F3AAE0E80}">
      <dgm:prSet/>
      <dgm:spPr/>
    </dgm:pt>
    <dgm:pt modelId="{C7128DF7-8091-4A0D-A0A4-7F8C3CC08DFD}">
      <dgm:prSet/>
      <dgm:spPr/>
      <dgm:t>
        <a:bodyPr/>
        <a:lstStyle/>
        <a:p>
          <a:r>
            <a:rPr lang="ru-RU" dirty="0" smtClean="0"/>
            <a:t> Физика - 36</a:t>
          </a:r>
        </a:p>
      </dgm:t>
    </dgm:pt>
    <dgm:pt modelId="{7ABCF727-75FE-4F2D-A9A7-E0D33A6D4CC7}" type="parTrans" cxnId="{05CE9AD7-ADFD-4E52-9DBF-D0186DC58037}">
      <dgm:prSet/>
      <dgm:spPr/>
    </dgm:pt>
    <dgm:pt modelId="{78E3D330-1E16-4F9D-8103-393755E999F0}" type="sibTrans" cxnId="{05CE9AD7-ADFD-4E52-9DBF-D0186DC58037}">
      <dgm:prSet/>
      <dgm:spPr/>
    </dgm:pt>
    <dgm:pt modelId="{31B4CD4C-C78A-471F-8736-1E2AD3720929}">
      <dgm:prSet/>
      <dgm:spPr/>
      <dgm:t>
        <a:bodyPr/>
        <a:lstStyle/>
        <a:p>
          <a:r>
            <a:rPr lang="ru-RU" dirty="0" smtClean="0"/>
            <a:t>Обществознание - 42</a:t>
          </a:r>
        </a:p>
      </dgm:t>
    </dgm:pt>
    <dgm:pt modelId="{EB9B9077-D2D5-41C2-BC4B-3BA33DD6B861}" type="parTrans" cxnId="{1C390C61-B4B4-4C03-AB0A-72CE175A80D9}">
      <dgm:prSet/>
      <dgm:spPr/>
    </dgm:pt>
    <dgm:pt modelId="{8C260326-2F9F-4FD8-BE30-4D106ABE7173}" type="sibTrans" cxnId="{1C390C61-B4B4-4C03-AB0A-72CE175A80D9}">
      <dgm:prSet/>
      <dgm:spPr/>
    </dgm:pt>
    <dgm:pt modelId="{059E0D51-006F-4F0C-9FD7-A185A28C8731}">
      <dgm:prSet/>
      <dgm:spPr/>
      <dgm:t>
        <a:bodyPr/>
        <a:lstStyle/>
        <a:p>
          <a:r>
            <a:rPr lang="ru-RU" dirty="0" smtClean="0"/>
            <a:t>География – 37</a:t>
          </a:r>
        </a:p>
      </dgm:t>
    </dgm:pt>
    <dgm:pt modelId="{924ABD83-494C-4DEB-8CB8-58949FC3219B}" type="parTrans" cxnId="{FDB23580-4DBA-4EAF-B451-C366C0F80A47}">
      <dgm:prSet/>
      <dgm:spPr/>
    </dgm:pt>
    <dgm:pt modelId="{7E4AE8C7-76E6-427B-9D9F-DDBD01AFA418}" type="sibTrans" cxnId="{FDB23580-4DBA-4EAF-B451-C366C0F80A47}">
      <dgm:prSet/>
      <dgm:spPr/>
    </dgm:pt>
    <dgm:pt modelId="{A2CDF829-0D4A-4661-A247-4BAE5C1C3E71}">
      <dgm:prSet/>
      <dgm:spPr/>
      <dgm:t>
        <a:bodyPr/>
        <a:lstStyle/>
        <a:p>
          <a:r>
            <a:rPr lang="ru-RU" dirty="0" smtClean="0"/>
            <a:t>Литература - 32</a:t>
          </a:r>
        </a:p>
      </dgm:t>
    </dgm:pt>
    <dgm:pt modelId="{062C80D7-7973-4E7A-B414-C354D5AC7193}" type="parTrans" cxnId="{0E9855DC-7535-424F-B466-97D3D6BD47A7}">
      <dgm:prSet/>
      <dgm:spPr/>
    </dgm:pt>
    <dgm:pt modelId="{8F1DCE1A-F065-4215-932C-764A53F8FA1A}" type="sibTrans" cxnId="{0E9855DC-7535-424F-B466-97D3D6BD47A7}">
      <dgm:prSet/>
      <dgm:spPr/>
    </dgm:pt>
    <dgm:pt modelId="{F61E4342-F51D-4403-8E79-94A431995C36}" type="pres">
      <dgm:prSet presAssocID="{963FCE4A-5B51-489D-A487-9EE729DD53A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ED94D6-0776-451B-9B26-3C1BC179DE9C}" type="pres">
      <dgm:prSet presAssocID="{8A74F1A6-FA56-403E-B2B6-6AC83704BF15}" presName="composite" presStyleCnt="0"/>
      <dgm:spPr/>
    </dgm:pt>
    <dgm:pt modelId="{9B9FDC71-20F3-406A-8F40-CC56DF2353E0}" type="pres">
      <dgm:prSet presAssocID="{8A74F1A6-FA56-403E-B2B6-6AC83704BF15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EB1C86-49C4-4C24-BDF0-8799305784C1}" type="pres">
      <dgm:prSet presAssocID="{8A74F1A6-FA56-403E-B2B6-6AC83704BF15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57FC9B-535A-42ED-8122-616EA3BC1CA2}" type="pres">
      <dgm:prSet presAssocID="{992DD48B-4313-4E38-8FB4-46D752AACEE9}" presName="space" presStyleCnt="0"/>
      <dgm:spPr/>
    </dgm:pt>
    <dgm:pt modelId="{1756B796-F764-419B-9BF2-380F7DEF248D}" type="pres">
      <dgm:prSet presAssocID="{F9E50226-BA78-45C3-B8B6-F5AFAD2B3275}" presName="composite" presStyleCnt="0"/>
      <dgm:spPr/>
    </dgm:pt>
    <dgm:pt modelId="{1C8FDA5D-029A-4FA4-BAC8-CCF251CF57D4}" type="pres">
      <dgm:prSet presAssocID="{F9E50226-BA78-45C3-B8B6-F5AFAD2B327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F753F6-3129-4BB1-88BB-18CCC03291EA}" type="pres">
      <dgm:prSet presAssocID="{F9E50226-BA78-45C3-B8B6-F5AFAD2B327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222EBC-F689-4D17-A996-78A32FAAFF34}" type="pres">
      <dgm:prSet presAssocID="{8C88B1DF-BE31-4736-ABA1-B19E3200843B}" presName="space" presStyleCnt="0"/>
      <dgm:spPr/>
    </dgm:pt>
    <dgm:pt modelId="{FC040D5D-6E76-4636-A287-5DA82B91CA66}" type="pres">
      <dgm:prSet presAssocID="{F41B8C85-8A75-46D7-80E4-F9AD02884E49}" presName="composite" presStyleCnt="0"/>
      <dgm:spPr/>
    </dgm:pt>
    <dgm:pt modelId="{F72B59CD-1E8F-43B3-8FD7-DD72B9AD8228}" type="pres">
      <dgm:prSet presAssocID="{F41B8C85-8A75-46D7-80E4-F9AD02884E49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5D6A44-EB18-4816-8AD7-8299047FBE4F}" type="pres">
      <dgm:prSet presAssocID="{F41B8C85-8A75-46D7-80E4-F9AD02884E49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9B809D-E931-44C4-9596-9D412780A5D3}" type="presOf" srcId="{82C20375-8AA2-4AB9-98BE-279C7BDA7469}" destId="{80F753F6-3129-4BB1-88BB-18CCC03291EA}" srcOrd="0" destOrd="2" presId="urn:microsoft.com/office/officeart/2005/8/layout/hList1"/>
    <dgm:cxn modelId="{5B69B402-4D3D-4A6A-96FD-DDBBA2502B02}" type="presOf" srcId="{259ABF03-0B05-464A-A005-BB638DE4EA7B}" destId="{FB5D6A44-EB18-4816-8AD7-8299047FBE4F}" srcOrd="0" destOrd="2" presId="urn:microsoft.com/office/officeart/2005/8/layout/hList1"/>
    <dgm:cxn modelId="{073FA586-F81F-4FC3-BF48-067B3ADB896F}" type="presOf" srcId="{D5E756F0-480B-44E8-800D-3C6E291FFCB9}" destId="{80F753F6-3129-4BB1-88BB-18CCC03291EA}" srcOrd="0" destOrd="5" presId="urn:microsoft.com/office/officeart/2005/8/layout/hList1"/>
    <dgm:cxn modelId="{494BF2F0-0C0F-4657-8A6C-207AEEDED5C9}" type="presOf" srcId="{F41B8C85-8A75-46D7-80E4-F9AD02884E49}" destId="{F72B59CD-1E8F-43B3-8FD7-DD72B9AD8228}" srcOrd="0" destOrd="0" presId="urn:microsoft.com/office/officeart/2005/8/layout/hList1"/>
    <dgm:cxn modelId="{44210508-90F9-4CC2-A718-70A8793B2B5D}" type="presOf" srcId="{C823E3AB-CA57-4348-BC86-FFFB22DD2601}" destId="{80F753F6-3129-4BB1-88BB-18CCC03291EA}" srcOrd="0" destOrd="8" presId="urn:microsoft.com/office/officeart/2005/8/layout/hList1"/>
    <dgm:cxn modelId="{66903833-B9E3-4132-8E2D-4C9856FFD0DE}" type="presOf" srcId="{5F0C2B5E-6A81-4A91-978E-C3CADA25365C}" destId="{D8EB1C86-49C4-4C24-BDF0-8799305784C1}" srcOrd="0" destOrd="2" presId="urn:microsoft.com/office/officeart/2005/8/layout/hList1"/>
    <dgm:cxn modelId="{C5850817-120F-4903-BC10-F2DB0D481736}" srcId="{8A74F1A6-FA56-403E-B2B6-6AC83704BF15}" destId="{36322ADD-2B2D-43C3-A54D-1CFB7C55A06B}" srcOrd="7" destOrd="0" parTransId="{2DF731AE-894A-4021-B540-8C9380378E9E}" sibTransId="{077A35F2-D658-4F70-A35D-CB6C1ABE71BD}"/>
    <dgm:cxn modelId="{F5D66654-EB46-4BA0-87FF-CC14BEC1044D}" srcId="{F9E50226-BA78-45C3-B8B6-F5AFAD2B3275}" destId="{820E2C14-E709-48C3-A31A-27A1DE752B1F}" srcOrd="0" destOrd="0" parTransId="{89BECFC5-3CA2-47BE-8766-909BFC22EC6B}" sibTransId="{4FD7F080-A102-4D62-B249-132C6D34A43B}"/>
    <dgm:cxn modelId="{3B4DA3C5-E7EC-4849-8161-52E6ECC50354}" srcId="{F41B8C85-8A75-46D7-80E4-F9AD02884E49}" destId="{F311E59C-629D-4718-8FAC-5D46F2FFA6E9}" srcOrd="4" destOrd="0" parTransId="{EB6508D1-1CA8-475C-8022-933B3DAA61EC}" sibTransId="{696DD0FC-23B0-46B4-9D67-F7E4FC20F87B}"/>
    <dgm:cxn modelId="{3EE8B837-33F1-4C81-A203-BE89522548ED}" srcId="{F9E50226-BA78-45C3-B8B6-F5AFAD2B3275}" destId="{D5E756F0-480B-44E8-800D-3C6E291FFCB9}" srcOrd="5" destOrd="0" parTransId="{5D4D0A2F-496A-45AB-AB65-C70B7877DC5B}" sibTransId="{B86F8687-49E7-491D-B3F0-6091D6EA305A}"/>
    <dgm:cxn modelId="{041870FF-F582-45E4-9410-50E7FC255A7E}" type="presOf" srcId="{23DFCF8F-8EF0-4EA3-A484-DD0632953DCE}" destId="{80F753F6-3129-4BB1-88BB-18CCC03291EA}" srcOrd="0" destOrd="1" presId="urn:microsoft.com/office/officeart/2005/8/layout/hList1"/>
    <dgm:cxn modelId="{4FD4D4BE-4127-4F0D-94FD-0E486FD2F71E}" srcId="{F41B8C85-8A75-46D7-80E4-F9AD02884E49}" destId="{345857AA-CF6A-413D-82CA-6A7B0AF7EC4B}" srcOrd="0" destOrd="0" parTransId="{FA49204F-828C-4CEF-BA4D-1330F3B00FC6}" sibTransId="{C04F22BC-BA33-4D07-AE49-657041A7E050}"/>
    <dgm:cxn modelId="{AADC32E9-0558-4EFB-8089-8335D3C79765}" type="presOf" srcId="{15989212-663D-4FB9-B495-739404C7145B}" destId="{D8EB1C86-49C4-4C24-BDF0-8799305784C1}" srcOrd="0" destOrd="3" presId="urn:microsoft.com/office/officeart/2005/8/layout/hList1"/>
    <dgm:cxn modelId="{52B8478F-4EC1-4D21-A043-42C3E45B2DAF}" type="presOf" srcId="{963FCE4A-5B51-489D-A487-9EE729DD53A4}" destId="{F61E4342-F51D-4403-8E79-94A431995C36}" srcOrd="0" destOrd="0" presId="urn:microsoft.com/office/officeart/2005/8/layout/hList1"/>
    <dgm:cxn modelId="{F3B0BFF2-B849-4198-A894-B3EE75AD8074}" type="presOf" srcId="{01F58B51-F016-446F-8D9B-086FEABD7790}" destId="{D8EB1C86-49C4-4C24-BDF0-8799305784C1}" srcOrd="0" destOrd="6" presId="urn:microsoft.com/office/officeart/2005/8/layout/hList1"/>
    <dgm:cxn modelId="{F195BE69-B221-449B-B5EA-DB7AAF843FCC}" type="presOf" srcId="{2238350D-3511-433A-92E6-9B608526AB93}" destId="{D8EB1C86-49C4-4C24-BDF0-8799305784C1}" srcOrd="0" destOrd="1" presId="urn:microsoft.com/office/officeart/2005/8/layout/hList1"/>
    <dgm:cxn modelId="{E1EC30A6-FE51-4F8E-8E9A-79DBD47D95B6}" type="presOf" srcId="{11EACC63-5C95-427A-BEEB-F88A46FE97B8}" destId="{D8EB1C86-49C4-4C24-BDF0-8799305784C1}" srcOrd="0" destOrd="4" presId="urn:microsoft.com/office/officeart/2005/8/layout/hList1"/>
    <dgm:cxn modelId="{05CE9AD7-ADFD-4E52-9DBF-D0186DC58037}" srcId="{F41B8C85-8A75-46D7-80E4-F9AD02884E49}" destId="{C7128DF7-8091-4A0D-A0A4-7F8C3CC08DFD}" srcOrd="7" destOrd="0" parTransId="{7ABCF727-75FE-4F2D-A9A7-E0D33A6D4CC7}" sibTransId="{78E3D330-1E16-4F9D-8103-393755E999F0}"/>
    <dgm:cxn modelId="{0C109E12-76C4-432F-BC25-F300E2E3D4C8}" type="presOf" srcId="{F9E50226-BA78-45C3-B8B6-F5AFAD2B3275}" destId="{1C8FDA5D-029A-4FA4-BAC8-CCF251CF57D4}" srcOrd="0" destOrd="0" presId="urn:microsoft.com/office/officeart/2005/8/layout/hList1"/>
    <dgm:cxn modelId="{9C4C3CF9-3795-45EB-8D90-7DBD8C4578E2}" type="presOf" srcId="{820E2C14-E709-48C3-A31A-27A1DE752B1F}" destId="{80F753F6-3129-4BB1-88BB-18CCC03291EA}" srcOrd="0" destOrd="0" presId="urn:microsoft.com/office/officeart/2005/8/layout/hList1"/>
    <dgm:cxn modelId="{023D10ED-87B7-4625-A374-AC4D8C534C2D}" type="presOf" srcId="{49C10C8F-40FC-4643-8159-9B2BCE9D13BF}" destId="{D8EB1C86-49C4-4C24-BDF0-8799305784C1}" srcOrd="0" destOrd="8" presId="urn:microsoft.com/office/officeart/2005/8/layout/hList1"/>
    <dgm:cxn modelId="{87082184-4337-4849-B778-5B878CDB767C}" srcId="{963FCE4A-5B51-489D-A487-9EE729DD53A4}" destId="{F9E50226-BA78-45C3-B8B6-F5AFAD2B3275}" srcOrd="1" destOrd="0" parTransId="{090D4B11-45AC-4F3B-9DF9-399617E09C30}" sibTransId="{8C88B1DF-BE31-4736-ABA1-B19E3200843B}"/>
    <dgm:cxn modelId="{FEC9692A-22C5-4CC8-B545-00902A5CDB6A}" type="presOf" srcId="{E7B13FD0-5EAB-43CA-AB50-4790DC5D08BD}" destId="{FB5D6A44-EB18-4816-8AD7-8299047FBE4F}" srcOrd="0" destOrd="1" presId="urn:microsoft.com/office/officeart/2005/8/layout/hList1"/>
    <dgm:cxn modelId="{E0C18EE4-F22E-4F6D-B3C5-66655839C24E}" srcId="{963FCE4A-5B51-489D-A487-9EE729DD53A4}" destId="{F41B8C85-8A75-46D7-80E4-F9AD02884E49}" srcOrd="2" destOrd="0" parTransId="{A3F883AD-BC51-4117-88D4-C4067EC66C98}" sibTransId="{CF958C98-8544-4254-93F7-E9BCAE5AFDD9}"/>
    <dgm:cxn modelId="{FD7BAC38-EC70-48DA-98DC-372B4BACBE42}" type="presOf" srcId="{059E0D51-006F-4F0C-9FD7-A185A28C8731}" destId="{FB5D6A44-EB18-4816-8AD7-8299047FBE4F}" srcOrd="0" destOrd="10" presId="urn:microsoft.com/office/officeart/2005/8/layout/hList1"/>
    <dgm:cxn modelId="{0E9855DC-7535-424F-B466-97D3D6BD47A7}" srcId="{F41B8C85-8A75-46D7-80E4-F9AD02884E49}" destId="{A2CDF829-0D4A-4661-A247-4BAE5C1C3E71}" srcOrd="9" destOrd="0" parTransId="{062C80D7-7973-4E7A-B414-C354D5AC7193}" sibTransId="{8F1DCE1A-F065-4215-932C-764A53F8FA1A}"/>
    <dgm:cxn modelId="{FDF3EB12-9557-4C2C-88A6-C44DDCB6045A}" type="presOf" srcId="{9561F0F4-755B-424F-B6B7-E70B8506B3CF}" destId="{D8EB1C86-49C4-4C24-BDF0-8799305784C1}" srcOrd="0" destOrd="5" presId="urn:microsoft.com/office/officeart/2005/8/layout/hList1"/>
    <dgm:cxn modelId="{5108E9F6-8252-4D84-BD6B-8E636C4C757D}" type="presOf" srcId="{0C44F83D-6B06-469E-9AD4-FD98679317B2}" destId="{80F753F6-3129-4BB1-88BB-18CCC03291EA}" srcOrd="0" destOrd="7" presId="urn:microsoft.com/office/officeart/2005/8/layout/hList1"/>
    <dgm:cxn modelId="{24E7640C-328B-44EF-883F-6F914785D711}" type="presOf" srcId="{36322ADD-2B2D-43C3-A54D-1CFB7C55A06B}" destId="{D8EB1C86-49C4-4C24-BDF0-8799305784C1}" srcOrd="0" destOrd="7" presId="urn:microsoft.com/office/officeart/2005/8/layout/hList1"/>
    <dgm:cxn modelId="{C2B9069B-30B2-4952-87D7-82BA5DD284B0}" type="presOf" srcId="{B77FCEEA-B149-4DD3-A5AE-DFC49E6CB86B}" destId="{FB5D6A44-EB18-4816-8AD7-8299047FBE4F}" srcOrd="0" destOrd="6" presId="urn:microsoft.com/office/officeart/2005/8/layout/hList1"/>
    <dgm:cxn modelId="{7AA0030F-7A4C-43AC-9FD7-1AA479D7CBA1}" type="presOf" srcId="{60B192AD-3D29-49B5-8B21-8645AF209620}" destId="{D8EB1C86-49C4-4C24-BDF0-8799305784C1}" srcOrd="0" destOrd="0" presId="urn:microsoft.com/office/officeart/2005/8/layout/hList1"/>
    <dgm:cxn modelId="{6DFAC4AE-7B0D-4A29-A18C-006DDF05A830}" type="presOf" srcId="{A2CDF829-0D4A-4661-A247-4BAE5C1C3E71}" destId="{FB5D6A44-EB18-4816-8AD7-8299047FBE4F}" srcOrd="0" destOrd="9" presId="urn:microsoft.com/office/officeart/2005/8/layout/hList1"/>
    <dgm:cxn modelId="{653CFAEF-7E3F-46D0-973F-F44229E8DF27}" srcId="{F9E50226-BA78-45C3-B8B6-F5AFAD2B3275}" destId="{D224A88A-0621-450F-BC7E-C87F135CB77C}" srcOrd="9" destOrd="0" parTransId="{D4DB67B4-7280-427A-B570-05F52201EECA}" sibTransId="{6EE2776B-9C3E-4838-8ED4-37FF337AFB7D}"/>
    <dgm:cxn modelId="{786782DB-1CA4-4272-A886-3D490F09793C}" srcId="{8A74F1A6-FA56-403E-B2B6-6AC83704BF15}" destId="{60B192AD-3D29-49B5-8B21-8645AF209620}" srcOrd="0" destOrd="0" parTransId="{E8272568-4A5A-48C4-9192-87BB93860101}" sibTransId="{12C4E237-C57D-4044-A53D-C8FD4EF90ACA}"/>
    <dgm:cxn modelId="{10418B90-321E-422F-B4A7-73145C30B0A3}" type="presOf" srcId="{0EE9C030-4FB5-400C-891E-25D9D2176A9C}" destId="{FB5D6A44-EB18-4816-8AD7-8299047FBE4F}" srcOrd="0" destOrd="3" presId="urn:microsoft.com/office/officeart/2005/8/layout/hList1"/>
    <dgm:cxn modelId="{1EC43970-F37C-4C3C-BD20-F751B0CD2F38}" type="presOf" srcId="{15049E8D-C386-4D11-BA02-059F40D57C71}" destId="{80F753F6-3129-4BB1-88BB-18CCC03291EA}" srcOrd="0" destOrd="6" presId="urn:microsoft.com/office/officeart/2005/8/layout/hList1"/>
    <dgm:cxn modelId="{FD55894A-4282-4F45-B346-E5CA5F472B8A}" srcId="{F9E50226-BA78-45C3-B8B6-F5AFAD2B3275}" destId="{CDFC0BB4-F49B-4827-A56D-4E74B8E83F61}" srcOrd="4" destOrd="0" parTransId="{845B13D4-FD41-444E-9981-7F3896974B7E}" sibTransId="{831CD6EE-4EBB-445C-BDF7-086DDBECC6CA}"/>
    <dgm:cxn modelId="{E6BA5368-1CFB-4238-8B4E-E38C282BC7DE}" srcId="{F9E50226-BA78-45C3-B8B6-F5AFAD2B3275}" destId="{0C44F83D-6B06-469E-9AD4-FD98679317B2}" srcOrd="7" destOrd="0" parTransId="{01D7B444-DC73-4026-A322-070F9E0BE9A5}" sibTransId="{66F456E4-C783-45D6-814C-1D0FAD4FC195}"/>
    <dgm:cxn modelId="{01D9B92D-60AE-47DB-A4F0-74462A3FC162}" srcId="{F41B8C85-8A75-46D7-80E4-F9AD02884E49}" destId="{E7B13FD0-5EAB-43CA-AB50-4790DC5D08BD}" srcOrd="1" destOrd="0" parTransId="{CCD1B221-8BED-425D-871E-77141F0768E6}" sibTransId="{53B1F210-4C4E-446D-A3C2-F156D71C4BCC}"/>
    <dgm:cxn modelId="{694978D2-A6E2-4F70-8FFC-2086262521D1}" srcId="{8A74F1A6-FA56-403E-B2B6-6AC83704BF15}" destId="{01F58B51-F016-446F-8D9B-086FEABD7790}" srcOrd="6" destOrd="0" parTransId="{BE11EA1A-F690-43C2-B901-2CC70FBE00D6}" sibTransId="{8BDC9296-6234-4A39-9707-5EC65C32FCDA}"/>
    <dgm:cxn modelId="{B1032B92-40FD-4E16-86E4-990EDB74FD84}" srcId="{F41B8C85-8A75-46D7-80E4-F9AD02884E49}" destId="{60145C36-AC2E-4429-BA93-70F40E062DE4}" srcOrd="5" destOrd="0" parTransId="{62EF05B0-C94B-42A8-BCBD-CC4FB8AA737E}" sibTransId="{2B359ACC-25B1-4C90-BD2A-80062140AB88}"/>
    <dgm:cxn modelId="{3979E3F8-B599-4012-8FD3-628FB23C673C}" srcId="{F9E50226-BA78-45C3-B8B6-F5AFAD2B3275}" destId="{C823E3AB-CA57-4348-BC86-FFFB22DD2601}" srcOrd="8" destOrd="0" parTransId="{CE688A06-363F-4075-9272-946AC725F57E}" sibTransId="{DAE2C554-17DE-4067-B949-2813CFB02654}"/>
    <dgm:cxn modelId="{269D8C5F-5EAD-49AD-82D4-49DAEE8400E2}" srcId="{8A74F1A6-FA56-403E-B2B6-6AC83704BF15}" destId="{9561F0F4-755B-424F-B6B7-E70B8506B3CF}" srcOrd="5" destOrd="0" parTransId="{F19897D6-CE2A-4F97-901A-0C2070D2F528}" sibTransId="{6767141E-BF86-4CB6-8701-30A4E269BCF7}"/>
    <dgm:cxn modelId="{F8169382-49BD-424D-BF35-9415597137C8}" srcId="{963FCE4A-5B51-489D-A487-9EE729DD53A4}" destId="{8A74F1A6-FA56-403E-B2B6-6AC83704BF15}" srcOrd="0" destOrd="0" parTransId="{3323AD9B-D1AC-40EB-8FA1-EE8431154555}" sibTransId="{992DD48B-4313-4E38-8FB4-46D752AACEE9}"/>
    <dgm:cxn modelId="{714D8B69-BAAD-468B-BF79-869BAACAA1FB}" srcId="{8A74F1A6-FA56-403E-B2B6-6AC83704BF15}" destId="{11EACC63-5C95-427A-BEEB-F88A46FE97B8}" srcOrd="4" destOrd="0" parTransId="{33105F41-53F9-4D06-8386-BB6862DAADBA}" sibTransId="{2EDE2C12-5B4E-4A58-9F39-B1BAD84F1296}"/>
    <dgm:cxn modelId="{BC2830CD-8B88-4723-9B7B-5E59140F3297}" srcId="{F9E50226-BA78-45C3-B8B6-F5AFAD2B3275}" destId="{23DFCF8F-8EF0-4EA3-A484-DD0632953DCE}" srcOrd="1" destOrd="0" parTransId="{722F25D5-D0B9-451B-B384-A9B7B1D3D282}" sibTransId="{B7C035F6-2D4E-47AB-BDE3-26BB08DFF227}"/>
    <dgm:cxn modelId="{1C390C61-B4B4-4C03-AB0A-72CE175A80D9}" srcId="{F41B8C85-8A75-46D7-80E4-F9AD02884E49}" destId="{31B4CD4C-C78A-471F-8736-1E2AD3720929}" srcOrd="8" destOrd="0" parTransId="{EB9B9077-D2D5-41C2-BC4B-3BA33DD6B861}" sibTransId="{8C260326-2F9F-4FD8-BE30-4D106ABE7173}"/>
    <dgm:cxn modelId="{58E54E05-010B-4255-9969-25057BF3E474}" type="presOf" srcId="{60145C36-AC2E-4429-BA93-70F40E062DE4}" destId="{FB5D6A44-EB18-4816-8AD7-8299047FBE4F}" srcOrd="0" destOrd="5" presId="urn:microsoft.com/office/officeart/2005/8/layout/hList1"/>
    <dgm:cxn modelId="{6F4042EF-628B-437F-9520-AC9249445ED3}" type="presOf" srcId="{F311E59C-629D-4718-8FAC-5D46F2FFA6E9}" destId="{FB5D6A44-EB18-4816-8AD7-8299047FBE4F}" srcOrd="0" destOrd="4" presId="urn:microsoft.com/office/officeart/2005/8/layout/hList1"/>
    <dgm:cxn modelId="{E0479822-020F-4352-9BDC-3D2F3AAE0E80}" srcId="{F41B8C85-8A75-46D7-80E4-F9AD02884E49}" destId="{B77FCEEA-B149-4DD3-A5AE-DFC49E6CB86B}" srcOrd="6" destOrd="0" parTransId="{9B4B22D0-5C5F-4E5C-8A47-7F7CFCA67980}" sibTransId="{2AAF58A5-491B-40D7-A598-715C66B2F82F}"/>
    <dgm:cxn modelId="{E032D272-3461-4751-A814-0A1CC565722D}" srcId="{F9E50226-BA78-45C3-B8B6-F5AFAD2B3275}" destId="{E7BC2773-A02B-4284-BF04-C7084E55A412}" srcOrd="3" destOrd="0" parTransId="{D8DE9CD4-0389-4DCE-9191-17C5F69E0FCD}" sibTransId="{FBAD62FB-535E-49CA-83FF-C1B65CFF21D8}"/>
    <dgm:cxn modelId="{AC4AD22C-11C9-4479-8FAB-2CF24541A357}" srcId="{F41B8C85-8A75-46D7-80E4-F9AD02884E49}" destId="{0EE9C030-4FB5-400C-891E-25D9D2176A9C}" srcOrd="3" destOrd="0" parTransId="{3F88065B-12FF-4860-BA89-D24E7CD6778D}" sibTransId="{B286E812-45CD-4633-ABAA-7EB27CA1D16D}"/>
    <dgm:cxn modelId="{900A230E-61CB-46A0-ACA6-0375E78A7832}" srcId="{F9E50226-BA78-45C3-B8B6-F5AFAD2B3275}" destId="{15049E8D-C386-4D11-BA02-059F40D57C71}" srcOrd="6" destOrd="0" parTransId="{6582FABC-0F3F-4DD4-958D-1D7D246FAE90}" sibTransId="{DECB644F-6BF0-4B9C-ABF7-718833429A1E}"/>
    <dgm:cxn modelId="{84B38161-C4FB-4D46-84A9-C23AFFF91403}" srcId="{8A74F1A6-FA56-403E-B2B6-6AC83704BF15}" destId="{15989212-663D-4FB9-B495-739404C7145B}" srcOrd="3" destOrd="0" parTransId="{C1A9997D-41FE-4AF4-A397-676FB2A8504B}" sibTransId="{12BE9083-23FD-4242-B72B-7B6FFE8058B2}"/>
    <dgm:cxn modelId="{261F4164-FD6E-4C03-A37C-00F77D9CCC7B}" type="presOf" srcId="{C7128DF7-8091-4A0D-A0A4-7F8C3CC08DFD}" destId="{FB5D6A44-EB18-4816-8AD7-8299047FBE4F}" srcOrd="0" destOrd="7" presId="urn:microsoft.com/office/officeart/2005/8/layout/hList1"/>
    <dgm:cxn modelId="{CDBA781C-53FC-4F00-BCAF-DD898A5C6991}" srcId="{F9E50226-BA78-45C3-B8B6-F5AFAD2B3275}" destId="{82C20375-8AA2-4AB9-98BE-279C7BDA7469}" srcOrd="2" destOrd="0" parTransId="{11C027B4-F33F-4E4E-9401-6DD2C7A1045E}" sibTransId="{67BB55EF-40DD-4162-B465-2FD36935E88F}"/>
    <dgm:cxn modelId="{43764FC5-B748-40DD-8C10-1FB078569FF7}" srcId="{F41B8C85-8A75-46D7-80E4-F9AD02884E49}" destId="{259ABF03-0B05-464A-A005-BB638DE4EA7B}" srcOrd="2" destOrd="0" parTransId="{BF96C84B-AE5B-4CB2-86B5-79EAFCB27D3F}" sibTransId="{C9F32E41-0687-4A8C-9DF1-5580AEB98A8F}"/>
    <dgm:cxn modelId="{953F20D5-79C0-4035-85EA-8430C774569F}" type="presOf" srcId="{345857AA-CF6A-413D-82CA-6A7B0AF7EC4B}" destId="{FB5D6A44-EB18-4816-8AD7-8299047FBE4F}" srcOrd="0" destOrd="0" presId="urn:microsoft.com/office/officeart/2005/8/layout/hList1"/>
    <dgm:cxn modelId="{67ADA8AD-E091-4743-8663-30301C38004B}" type="presOf" srcId="{E7BC2773-A02B-4284-BF04-C7084E55A412}" destId="{80F753F6-3129-4BB1-88BB-18CCC03291EA}" srcOrd="0" destOrd="3" presId="urn:microsoft.com/office/officeart/2005/8/layout/hList1"/>
    <dgm:cxn modelId="{09888D59-3244-456E-AD76-9C87A72D6E34}" type="presOf" srcId="{8A74F1A6-FA56-403E-B2B6-6AC83704BF15}" destId="{9B9FDC71-20F3-406A-8F40-CC56DF2353E0}" srcOrd="0" destOrd="0" presId="urn:microsoft.com/office/officeart/2005/8/layout/hList1"/>
    <dgm:cxn modelId="{7DCB8660-4930-4CF7-98C8-D17941A84E99}" type="presOf" srcId="{CDFC0BB4-F49B-4827-A56D-4E74B8E83F61}" destId="{80F753F6-3129-4BB1-88BB-18CCC03291EA}" srcOrd="0" destOrd="4" presId="urn:microsoft.com/office/officeart/2005/8/layout/hList1"/>
    <dgm:cxn modelId="{FDB23580-4DBA-4EAF-B451-C366C0F80A47}" srcId="{F41B8C85-8A75-46D7-80E4-F9AD02884E49}" destId="{059E0D51-006F-4F0C-9FD7-A185A28C8731}" srcOrd="10" destOrd="0" parTransId="{924ABD83-494C-4DEB-8CB8-58949FC3219B}" sibTransId="{7E4AE8C7-76E6-427B-9D9F-DDBD01AFA418}"/>
    <dgm:cxn modelId="{E55DD91B-33D3-4F04-A34E-804694F46AF7}" srcId="{8A74F1A6-FA56-403E-B2B6-6AC83704BF15}" destId="{2238350D-3511-433A-92E6-9B608526AB93}" srcOrd="1" destOrd="0" parTransId="{F1C0120D-740C-44C0-A220-9B0D8E051669}" sibTransId="{7451E464-D1E8-4A9C-BFD7-0339AB6A9AF2}"/>
    <dgm:cxn modelId="{055388DF-433F-409B-9B21-2FBF97AA52B1}" srcId="{8A74F1A6-FA56-403E-B2B6-6AC83704BF15}" destId="{49C10C8F-40FC-4643-8159-9B2BCE9D13BF}" srcOrd="8" destOrd="0" parTransId="{422635EE-1651-403B-998A-19396B605B1A}" sibTransId="{43507062-D502-41F7-B99C-E3177C5EF35F}"/>
    <dgm:cxn modelId="{949A18D3-8BA5-4E45-A8E9-D6996FF4D84D}" srcId="{8A74F1A6-FA56-403E-B2B6-6AC83704BF15}" destId="{5F0C2B5E-6A81-4A91-978E-C3CADA25365C}" srcOrd="2" destOrd="0" parTransId="{664B3DB5-52DE-46F3-B67A-ADD5CD0665B8}" sibTransId="{DBDA34F9-33F4-4E98-A928-2C092A5B165D}"/>
    <dgm:cxn modelId="{37055B4D-0675-4900-AF4B-CADC64FC5699}" type="presOf" srcId="{D224A88A-0621-450F-BC7E-C87F135CB77C}" destId="{80F753F6-3129-4BB1-88BB-18CCC03291EA}" srcOrd="0" destOrd="9" presId="urn:microsoft.com/office/officeart/2005/8/layout/hList1"/>
    <dgm:cxn modelId="{30A26009-5EBC-40AE-8C7C-DB6D44E54B7F}" type="presOf" srcId="{31B4CD4C-C78A-471F-8736-1E2AD3720929}" destId="{FB5D6A44-EB18-4816-8AD7-8299047FBE4F}" srcOrd="0" destOrd="8" presId="urn:microsoft.com/office/officeart/2005/8/layout/hList1"/>
    <dgm:cxn modelId="{97E8E3AF-00DB-4E8E-88B4-2391590E8F3A}" type="presParOf" srcId="{F61E4342-F51D-4403-8E79-94A431995C36}" destId="{91ED94D6-0776-451B-9B26-3C1BC179DE9C}" srcOrd="0" destOrd="0" presId="urn:microsoft.com/office/officeart/2005/8/layout/hList1"/>
    <dgm:cxn modelId="{0B018AFD-C7FC-4713-9A7F-A696DC6DB32E}" type="presParOf" srcId="{91ED94D6-0776-451B-9B26-3C1BC179DE9C}" destId="{9B9FDC71-20F3-406A-8F40-CC56DF2353E0}" srcOrd="0" destOrd="0" presId="urn:microsoft.com/office/officeart/2005/8/layout/hList1"/>
    <dgm:cxn modelId="{B8C28BCD-D615-41AE-B3CD-2356C640D4EA}" type="presParOf" srcId="{91ED94D6-0776-451B-9B26-3C1BC179DE9C}" destId="{D8EB1C86-49C4-4C24-BDF0-8799305784C1}" srcOrd="1" destOrd="0" presId="urn:microsoft.com/office/officeart/2005/8/layout/hList1"/>
    <dgm:cxn modelId="{26BEC224-F064-4908-ADEE-F19E3956D7EB}" type="presParOf" srcId="{F61E4342-F51D-4403-8E79-94A431995C36}" destId="{0857FC9B-535A-42ED-8122-616EA3BC1CA2}" srcOrd="1" destOrd="0" presId="urn:microsoft.com/office/officeart/2005/8/layout/hList1"/>
    <dgm:cxn modelId="{8BF83A4F-7542-4516-B52F-2BF436F6C683}" type="presParOf" srcId="{F61E4342-F51D-4403-8E79-94A431995C36}" destId="{1756B796-F764-419B-9BF2-380F7DEF248D}" srcOrd="2" destOrd="0" presId="urn:microsoft.com/office/officeart/2005/8/layout/hList1"/>
    <dgm:cxn modelId="{5CDD13AE-9C3E-401A-9D57-8929E4887903}" type="presParOf" srcId="{1756B796-F764-419B-9BF2-380F7DEF248D}" destId="{1C8FDA5D-029A-4FA4-BAC8-CCF251CF57D4}" srcOrd="0" destOrd="0" presId="urn:microsoft.com/office/officeart/2005/8/layout/hList1"/>
    <dgm:cxn modelId="{34963089-5DA8-4F74-8BCF-5A01CA92850F}" type="presParOf" srcId="{1756B796-F764-419B-9BF2-380F7DEF248D}" destId="{80F753F6-3129-4BB1-88BB-18CCC03291EA}" srcOrd="1" destOrd="0" presId="urn:microsoft.com/office/officeart/2005/8/layout/hList1"/>
    <dgm:cxn modelId="{EEF97DC2-73AB-4729-BA36-3A780E5AC55B}" type="presParOf" srcId="{F61E4342-F51D-4403-8E79-94A431995C36}" destId="{08222EBC-F689-4D17-A996-78A32FAAFF34}" srcOrd="3" destOrd="0" presId="urn:microsoft.com/office/officeart/2005/8/layout/hList1"/>
    <dgm:cxn modelId="{030ADF32-C507-49BC-9BF3-ECECDD098B91}" type="presParOf" srcId="{F61E4342-F51D-4403-8E79-94A431995C36}" destId="{FC040D5D-6E76-4636-A287-5DA82B91CA66}" srcOrd="4" destOrd="0" presId="urn:microsoft.com/office/officeart/2005/8/layout/hList1"/>
    <dgm:cxn modelId="{2C15AAA9-FA91-4AA9-B1A2-26C94227E2EC}" type="presParOf" srcId="{FC040D5D-6E76-4636-A287-5DA82B91CA66}" destId="{F72B59CD-1E8F-43B3-8FD7-DD72B9AD8228}" srcOrd="0" destOrd="0" presId="urn:microsoft.com/office/officeart/2005/8/layout/hList1"/>
    <dgm:cxn modelId="{D382C343-3F35-4FCF-AAD3-DF21AF00981F}" type="presParOf" srcId="{FC040D5D-6E76-4636-A287-5DA82B91CA66}" destId="{FB5D6A44-EB18-4816-8AD7-8299047FBE4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0EB6F85A-3C92-4B9E-A511-3AECFBCEA74E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0AADC6D-0D93-4339-B707-C71C69442317}">
      <dgm:prSet phldrT="[Текст]"/>
      <dgm:spPr/>
      <dgm:t>
        <a:bodyPr/>
        <a:lstStyle/>
        <a:p>
          <a:r>
            <a:rPr lang="ru-RU" dirty="0" smtClean="0"/>
            <a:t>зачисление в вузах шло не в три волны, а в две. В технических вузах зачисленных в первую волну было 30-40%, еще меньше – в </a:t>
          </a:r>
          <a:r>
            <a:rPr lang="ru-RU" dirty="0" err="1" smtClean="0"/>
            <a:t>пед.вузах</a:t>
          </a:r>
          <a:endParaRPr lang="ru-RU" dirty="0"/>
        </a:p>
      </dgm:t>
    </dgm:pt>
    <dgm:pt modelId="{C1E7567D-9269-4E82-AF3F-33CC7DF60A78}" type="parTrans" cxnId="{00BB8D14-206F-41F5-9BA3-5AC5F7A37106}">
      <dgm:prSet/>
      <dgm:spPr/>
      <dgm:t>
        <a:bodyPr/>
        <a:lstStyle/>
        <a:p>
          <a:endParaRPr lang="ru-RU"/>
        </a:p>
      </dgm:t>
    </dgm:pt>
    <dgm:pt modelId="{AB4F0F8F-DC12-4EF6-82DC-A46D9730A45E}" type="sibTrans" cxnId="{00BB8D14-206F-41F5-9BA3-5AC5F7A37106}">
      <dgm:prSet/>
      <dgm:spPr/>
      <dgm:t>
        <a:bodyPr/>
        <a:lstStyle/>
        <a:p>
          <a:endParaRPr lang="ru-RU"/>
        </a:p>
      </dgm:t>
    </dgm:pt>
    <dgm:pt modelId="{0BAF0987-E016-44DC-83E5-F5BFE44F0CDB}">
      <dgm:prSet/>
      <dgm:spPr/>
      <dgm:t>
        <a:bodyPr/>
        <a:lstStyle/>
        <a:p>
          <a:r>
            <a:rPr lang="ru-RU" dirty="0" smtClean="0"/>
            <a:t>для льготников впервые выделили квоту - 10 процентов от общего числа мест. </a:t>
          </a:r>
        </a:p>
      </dgm:t>
    </dgm:pt>
    <dgm:pt modelId="{283B9F26-FEF7-4F44-9703-9C960BB8C2B1}" type="parTrans" cxnId="{953A1FA8-8BD5-4994-A1AE-FCA214AD5CC2}">
      <dgm:prSet/>
      <dgm:spPr/>
      <dgm:t>
        <a:bodyPr/>
        <a:lstStyle/>
        <a:p>
          <a:endParaRPr lang="ru-RU"/>
        </a:p>
      </dgm:t>
    </dgm:pt>
    <dgm:pt modelId="{351714CD-0B42-4B0B-AB0C-6D24229F4ACB}" type="sibTrans" cxnId="{953A1FA8-8BD5-4994-A1AE-FCA214AD5CC2}">
      <dgm:prSet/>
      <dgm:spPr/>
      <dgm:t>
        <a:bodyPr/>
        <a:lstStyle/>
        <a:p>
          <a:endParaRPr lang="ru-RU"/>
        </a:p>
      </dgm:t>
    </dgm:pt>
    <dgm:pt modelId="{137F2C39-E146-46CC-8511-394CAD728C8C}">
      <dgm:prSet/>
      <dgm:spPr/>
      <dgm:t>
        <a:bodyPr/>
        <a:lstStyle/>
        <a:p>
          <a:r>
            <a:rPr lang="ru-RU" dirty="0" smtClean="0"/>
            <a:t>ведущие вузы установили минимальный порог баллов ЕГЭ, чтобы отсечь троечников</a:t>
          </a:r>
        </a:p>
      </dgm:t>
    </dgm:pt>
    <dgm:pt modelId="{249FB47B-2620-4FA5-A139-90597A754F1F}" type="parTrans" cxnId="{C6919437-4F16-4695-9370-D0689EE17624}">
      <dgm:prSet/>
      <dgm:spPr/>
      <dgm:t>
        <a:bodyPr/>
        <a:lstStyle/>
        <a:p>
          <a:endParaRPr lang="ru-RU"/>
        </a:p>
      </dgm:t>
    </dgm:pt>
    <dgm:pt modelId="{4C76FF89-A17E-4B1C-9F19-8597004E720A}" type="sibTrans" cxnId="{C6919437-4F16-4695-9370-D0689EE17624}">
      <dgm:prSet/>
      <dgm:spPr/>
      <dgm:t>
        <a:bodyPr/>
        <a:lstStyle/>
        <a:p>
          <a:endParaRPr lang="ru-RU"/>
        </a:p>
      </dgm:t>
    </dgm:pt>
    <dgm:pt modelId="{7074E05B-BD16-4CDC-9D90-4AF4BE1A17F3}">
      <dgm:prSet/>
      <dgm:spPr/>
      <dgm:t>
        <a:bodyPr/>
        <a:lstStyle/>
        <a:p>
          <a:r>
            <a:rPr lang="ru-RU" smtClean="0"/>
            <a:t>Впервые веден учет личных достижений школьников</a:t>
          </a:r>
          <a:endParaRPr lang="ru-RU" dirty="0" smtClean="0"/>
        </a:p>
      </dgm:t>
    </dgm:pt>
    <dgm:pt modelId="{EC9386F1-385E-4457-848C-AC71F691ACE8}" type="parTrans" cxnId="{79A87C57-A798-4BEF-A880-D546DB8754FD}">
      <dgm:prSet/>
      <dgm:spPr/>
    </dgm:pt>
    <dgm:pt modelId="{DFA47458-A271-4B60-A04F-5BCE7E46F626}" type="sibTrans" cxnId="{79A87C57-A798-4BEF-A880-D546DB8754FD}">
      <dgm:prSet/>
      <dgm:spPr/>
    </dgm:pt>
    <dgm:pt modelId="{49DA1423-58E7-4DE4-A43F-ED16BAFA644E}" type="pres">
      <dgm:prSet presAssocID="{0EB6F85A-3C92-4B9E-A511-3AECFBCEA74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C4C0E0-B517-477E-AEAA-09A232239075}" type="pres">
      <dgm:prSet presAssocID="{30AADC6D-0D93-4339-B707-C71C6944231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2179A7-3879-4E32-B5E6-4F9AD8DE1E27}" type="pres">
      <dgm:prSet presAssocID="{AB4F0F8F-DC12-4EF6-82DC-A46D9730A45E}" presName="spacer" presStyleCnt="0"/>
      <dgm:spPr/>
    </dgm:pt>
    <dgm:pt modelId="{004F0DCF-BE12-43B2-B105-C9A6AF71B92A}" type="pres">
      <dgm:prSet presAssocID="{0BAF0987-E016-44DC-83E5-F5BFE44F0CD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2939D2-CE70-40C9-B965-A9DF0656FF2B}" type="pres">
      <dgm:prSet presAssocID="{351714CD-0B42-4B0B-AB0C-6D24229F4ACB}" presName="spacer" presStyleCnt="0"/>
      <dgm:spPr/>
    </dgm:pt>
    <dgm:pt modelId="{8C5A6565-A756-410B-862B-671587BAD233}" type="pres">
      <dgm:prSet presAssocID="{137F2C39-E146-46CC-8511-394CAD728C8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E14D81-6593-44CF-81A3-E73012EB6330}" type="pres">
      <dgm:prSet presAssocID="{4C76FF89-A17E-4B1C-9F19-8597004E720A}" presName="spacer" presStyleCnt="0"/>
      <dgm:spPr/>
    </dgm:pt>
    <dgm:pt modelId="{A71803D9-51DF-4C5E-A062-D519F186B3C1}" type="pres">
      <dgm:prSet presAssocID="{7074E05B-BD16-4CDC-9D90-4AF4BE1A17F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99FF23-91BF-43BB-858B-297C4976F388}" type="presOf" srcId="{137F2C39-E146-46CC-8511-394CAD728C8C}" destId="{8C5A6565-A756-410B-862B-671587BAD233}" srcOrd="0" destOrd="0" presId="urn:microsoft.com/office/officeart/2005/8/layout/vList2"/>
    <dgm:cxn modelId="{86232468-8B78-416F-B128-DE77789D308A}" type="presOf" srcId="{30AADC6D-0D93-4339-B707-C71C69442317}" destId="{9BC4C0E0-B517-477E-AEAA-09A232239075}" srcOrd="0" destOrd="0" presId="urn:microsoft.com/office/officeart/2005/8/layout/vList2"/>
    <dgm:cxn modelId="{DCA60078-ABF7-40B4-8F8C-37418F433231}" type="presOf" srcId="{0BAF0987-E016-44DC-83E5-F5BFE44F0CDB}" destId="{004F0DCF-BE12-43B2-B105-C9A6AF71B92A}" srcOrd="0" destOrd="0" presId="urn:microsoft.com/office/officeart/2005/8/layout/vList2"/>
    <dgm:cxn modelId="{00BB8D14-206F-41F5-9BA3-5AC5F7A37106}" srcId="{0EB6F85A-3C92-4B9E-A511-3AECFBCEA74E}" destId="{30AADC6D-0D93-4339-B707-C71C69442317}" srcOrd="0" destOrd="0" parTransId="{C1E7567D-9269-4E82-AF3F-33CC7DF60A78}" sibTransId="{AB4F0F8F-DC12-4EF6-82DC-A46D9730A45E}"/>
    <dgm:cxn modelId="{783D6609-339A-4967-BC50-19535ECBF5D0}" type="presOf" srcId="{7074E05B-BD16-4CDC-9D90-4AF4BE1A17F3}" destId="{A71803D9-51DF-4C5E-A062-D519F186B3C1}" srcOrd="0" destOrd="0" presId="urn:microsoft.com/office/officeart/2005/8/layout/vList2"/>
    <dgm:cxn modelId="{54FF1EA8-3BBB-4DDC-9138-1EEBF4C6C4A5}" type="presOf" srcId="{0EB6F85A-3C92-4B9E-A511-3AECFBCEA74E}" destId="{49DA1423-58E7-4DE4-A43F-ED16BAFA644E}" srcOrd="0" destOrd="0" presId="urn:microsoft.com/office/officeart/2005/8/layout/vList2"/>
    <dgm:cxn modelId="{79A87C57-A798-4BEF-A880-D546DB8754FD}" srcId="{0EB6F85A-3C92-4B9E-A511-3AECFBCEA74E}" destId="{7074E05B-BD16-4CDC-9D90-4AF4BE1A17F3}" srcOrd="3" destOrd="0" parTransId="{EC9386F1-385E-4457-848C-AC71F691ACE8}" sibTransId="{DFA47458-A271-4B60-A04F-5BCE7E46F626}"/>
    <dgm:cxn modelId="{C6919437-4F16-4695-9370-D0689EE17624}" srcId="{0EB6F85A-3C92-4B9E-A511-3AECFBCEA74E}" destId="{137F2C39-E146-46CC-8511-394CAD728C8C}" srcOrd="2" destOrd="0" parTransId="{249FB47B-2620-4FA5-A139-90597A754F1F}" sibTransId="{4C76FF89-A17E-4B1C-9F19-8597004E720A}"/>
    <dgm:cxn modelId="{953A1FA8-8BD5-4994-A1AE-FCA214AD5CC2}" srcId="{0EB6F85A-3C92-4B9E-A511-3AECFBCEA74E}" destId="{0BAF0987-E016-44DC-83E5-F5BFE44F0CDB}" srcOrd="1" destOrd="0" parTransId="{283B9F26-FEF7-4F44-9703-9C960BB8C2B1}" sibTransId="{351714CD-0B42-4B0B-AB0C-6D24229F4ACB}"/>
    <dgm:cxn modelId="{AF35552B-0B46-49F3-9842-E9FF4F71E61E}" type="presParOf" srcId="{49DA1423-58E7-4DE4-A43F-ED16BAFA644E}" destId="{9BC4C0E0-B517-477E-AEAA-09A232239075}" srcOrd="0" destOrd="0" presId="urn:microsoft.com/office/officeart/2005/8/layout/vList2"/>
    <dgm:cxn modelId="{88115CD2-DB69-49A4-94B2-7F379AE2E49E}" type="presParOf" srcId="{49DA1423-58E7-4DE4-A43F-ED16BAFA644E}" destId="{792179A7-3879-4E32-B5E6-4F9AD8DE1E27}" srcOrd="1" destOrd="0" presId="urn:microsoft.com/office/officeart/2005/8/layout/vList2"/>
    <dgm:cxn modelId="{D289600F-A21B-493E-8AED-5B1659129F41}" type="presParOf" srcId="{49DA1423-58E7-4DE4-A43F-ED16BAFA644E}" destId="{004F0DCF-BE12-43B2-B105-C9A6AF71B92A}" srcOrd="2" destOrd="0" presId="urn:microsoft.com/office/officeart/2005/8/layout/vList2"/>
    <dgm:cxn modelId="{107FB9BB-7E91-4514-8AC9-B0356BAB99DC}" type="presParOf" srcId="{49DA1423-58E7-4DE4-A43F-ED16BAFA644E}" destId="{302939D2-CE70-40C9-B965-A9DF0656FF2B}" srcOrd="3" destOrd="0" presId="urn:microsoft.com/office/officeart/2005/8/layout/vList2"/>
    <dgm:cxn modelId="{6DFD9C7B-5E0A-4FFD-A73F-89F70C674B10}" type="presParOf" srcId="{49DA1423-58E7-4DE4-A43F-ED16BAFA644E}" destId="{8C5A6565-A756-410B-862B-671587BAD233}" srcOrd="4" destOrd="0" presId="urn:microsoft.com/office/officeart/2005/8/layout/vList2"/>
    <dgm:cxn modelId="{2C31EF20-A76B-4B1C-81AE-FF34788F8484}" type="presParOf" srcId="{49DA1423-58E7-4DE4-A43F-ED16BAFA644E}" destId="{E5E14D81-6593-44CF-81A3-E73012EB6330}" srcOrd="5" destOrd="0" presId="urn:microsoft.com/office/officeart/2005/8/layout/vList2"/>
    <dgm:cxn modelId="{B8967E56-B5E3-4CFA-9D0F-A098D2028653}" type="presParOf" srcId="{49DA1423-58E7-4DE4-A43F-ED16BAFA644E}" destId="{A71803D9-51DF-4C5E-A062-D519F186B3C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1B011862-6F35-47B9-B6F5-B59C5A7B924E}" type="doc">
      <dgm:prSet loTypeId="urn:microsoft.com/office/officeart/2005/8/layout/defaul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7F187D8E-0AEF-4BD9-8672-4642DD0C518E}">
      <dgm:prSet phldrT="[Текст]" custT="1"/>
      <dgm:spPr/>
      <dgm:t>
        <a:bodyPr/>
        <a:lstStyle/>
        <a:p>
          <a:r>
            <a:rPr lang="ru-RU" sz="1600" dirty="0" smtClean="0"/>
            <a:t>Максимальная стоимость</a:t>
          </a:r>
          <a:endParaRPr lang="ru-RU" sz="1600" dirty="0"/>
        </a:p>
      </dgm:t>
    </dgm:pt>
    <dgm:pt modelId="{8B60B789-7A7D-45AB-BA26-60165473DCF5}" type="parTrans" cxnId="{965EF2F0-B088-4A53-81D5-E22E24369548}">
      <dgm:prSet/>
      <dgm:spPr/>
      <dgm:t>
        <a:bodyPr/>
        <a:lstStyle/>
        <a:p>
          <a:endParaRPr lang="ru-RU"/>
        </a:p>
      </dgm:t>
    </dgm:pt>
    <dgm:pt modelId="{68656EC5-F169-410D-BA42-183F821ACD5B}" type="sibTrans" cxnId="{965EF2F0-B088-4A53-81D5-E22E24369548}">
      <dgm:prSet/>
      <dgm:spPr/>
      <dgm:t>
        <a:bodyPr/>
        <a:lstStyle/>
        <a:p>
          <a:endParaRPr lang="ru-RU"/>
        </a:p>
      </dgm:t>
    </dgm:pt>
    <dgm:pt modelId="{66928F15-E29F-4A77-AA84-0519EC94284E}">
      <dgm:prSet phldrT="[Текст]" custT="1"/>
      <dgm:spPr/>
      <dgm:t>
        <a:bodyPr/>
        <a:lstStyle/>
        <a:p>
          <a:r>
            <a:rPr lang="ru-RU" sz="1600" dirty="0" smtClean="0"/>
            <a:t>Минимальная стоимость</a:t>
          </a:r>
          <a:endParaRPr lang="ru-RU" sz="1600" dirty="0"/>
        </a:p>
      </dgm:t>
    </dgm:pt>
    <dgm:pt modelId="{4A22E948-F0C2-463A-95CC-C76C75B5C8F0}" type="parTrans" cxnId="{8ECB3B8C-B7AE-4824-B682-5D863ED740F8}">
      <dgm:prSet/>
      <dgm:spPr/>
      <dgm:t>
        <a:bodyPr/>
        <a:lstStyle/>
        <a:p>
          <a:endParaRPr lang="ru-RU"/>
        </a:p>
      </dgm:t>
    </dgm:pt>
    <dgm:pt modelId="{CB235EC5-7954-4568-A147-179A85730362}" type="sibTrans" cxnId="{8ECB3B8C-B7AE-4824-B682-5D863ED740F8}">
      <dgm:prSet/>
      <dgm:spPr/>
      <dgm:t>
        <a:bodyPr/>
        <a:lstStyle/>
        <a:p>
          <a:endParaRPr lang="ru-RU"/>
        </a:p>
      </dgm:t>
    </dgm:pt>
    <dgm:pt modelId="{AB6B27A3-02D5-4348-8C44-DE5DECDBF313}" type="pres">
      <dgm:prSet presAssocID="{1B011862-6F35-47B9-B6F5-B59C5A7B924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476FFC-4E4B-4F3A-99D9-B6BF69EEB4E9}" type="pres">
      <dgm:prSet presAssocID="{7F187D8E-0AEF-4BD9-8672-4642DD0C518E}" presName="node" presStyleLbl="node1" presStyleIdx="0" presStyleCnt="2" custScaleX="460212" custLinFactX="-100000" custLinFactNeighborX="-155140" custLinFactNeighborY="-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E50C54-027A-4664-9B97-C79517451206}" type="pres">
      <dgm:prSet presAssocID="{68656EC5-F169-410D-BA42-183F821ACD5B}" presName="sibTrans" presStyleCnt="0"/>
      <dgm:spPr/>
    </dgm:pt>
    <dgm:pt modelId="{51F7A9E4-05EA-40D1-8011-EC6A5B0F1F7A}" type="pres">
      <dgm:prSet presAssocID="{66928F15-E29F-4A77-AA84-0519EC94284E}" presName="node" presStyleLbl="node1" presStyleIdx="1" presStyleCnt="2" custScaleX="460212" custLinFactX="75176" custLinFactNeighborX="100000" custLinFactNeighborY="-167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50F5AC-8D6D-4E14-B843-9F631CEFB742}" type="presOf" srcId="{1B011862-6F35-47B9-B6F5-B59C5A7B924E}" destId="{AB6B27A3-02D5-4348-8C44-DE5DECDBF313}" srcOrd="0" destOrd="0" presId="urn:microsoft.com/office/officeart/2005/8/layout/default"/>
    <dgm:cxn modelId="{81F060E4-C0AC-40A0-9D9C-66890A45DCAB}" type="presOf" srcId="{66928F15-E29F-4A77-AA84-0519EC94284E}" destId="{51F7A9E4-05EA-40D1-8011-EC6A5B0F1F7A}" srcOrd="0" destOrd="0" presId="urn:microsoft.com/office/officeart/2005/8/layout/default"/>
    <dgm:cxn modelId="{965EF2F0-B088-4A53-81D5-E22E24369548}" srcId="{1B011862-6F35-47B9-B6F5-B59C5A7B924E}" destId="{7F187D8E-0AEF-4BD9-8672-4642DD0C518E}" srcOrd="0" destOrd="0" parTransId="{8B60B789-7A7D-45AB-BA26-60165473DCF5}" sibTransId="{68656EC5-F169-410D-BA42-183F821ACD5B}"/>
    <dgm:cxn modelId="{8ECB3B8C-B7AE-4824-B682-5D863ED740F8}" srcId="{1B011862-6F35-47B9-B6F5-B59C5A7B924E}" destId="{66928F15-E29F-4A77-AA84-0519EC94284E}" srcOrd="1" destOrd="0" parTransId="{4A22E948-F0C2-463A-95CC-C76C75B5C8F0}" sibTransId="{CB235EC5-7954-4568-A147-179A85730362}"/>
    <dgm:cxn modelId="{893394CB-BA2B-4CD1-A40A-0035F9C50344}" type="presOf" srcId="{7F187D8E-0AEF-4BD9-8672-4642DD0C518E}" destId="{24476FFC-4E4B-4F3A-99D9-B6BF69EEB4E9}" srcOrd="0" destOrd="0" presId="urn:microsoft.com/office/officeart/2005/8/layout/default"/>
    <dgm:cxn modelId="{35D0F1F0-3A75-401B-947F-E0A87ED4CAB9}" type="presParOf" srcId="{AB6B27A3-02D5-4348-8C44-DE5DECDBF313}" destId="{24476FFC-4E4B-4F3A-99D9-B6BF69EEB4E9}" srcOrd="0" destOrd="0" presId="urn:microsoft.com/office/officeart/2005/8/layout/default"/>
    <dgm:cxn modelId="{D6F67BD4-91BB-4011-AD45-7391CE7A7EF3}" type="presParOf" srcId="{AB6B27A3-02D5-4348-8C44-DE5DECDBF313}" destId="{CBE50C54-027A-4664-9B97-C79517451206}" srcOrd="1" destOrd="0" presId="urn:microsoft.com/office/officeart/2005/8/layout/default"/>
    <dgm:cxn modelId="{20EBDFF1-C9D7-40C4-948E-ACBDFD008489}" type="presParOf" srcId="{AB6B27A3-02D5-4348-8C44-DE5DECDBF313}" destId="{51F7A9E4-05EA-40D1-8011-EC6A5B0F1F7A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C0BFF5D0-A11C-4643-AF56-349A326D1144}" type="doc">
      <dgm:prSet loTypeId="urn:microsoft.com/office/officeart/2005/8/layout/defaul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C448D558-5097-4019-B117-E8AE0665EC72}">
      <dgm:prSet phldrT="[Текст]"/>
      <dgm:spPr/>
      <dgm:t>
        <a:bodyPr/>
        <a:lstStyle/>
        <a:p>
          <a:r>
            <a:rPr lang="ru-RU" b="1" dirty="0" smtClean="0"/>
            <a:t>Учебная </a:t>
          </a:r>
        </a:p>
        <a:p>
          <a:r>
            <a:rPr lang="ru-RU" dirty="0" smtClean="0"/>
            <a:t>(</a:t>
          </a:r>
          <a:r>
            <a:rPr lang="ru-RU" dirty="0" err="1" smtClean="0"/>
            <a:t>уч.план</a:t>
          </a:r>
          <a:r>
            <a:rPr lang="ru-RU" dirty="0" smtClean="0"/>
            <a:t>, </a:t>
          </a:r>
          <a:r>
            <a:rPr lang="ru-RU" dirty="0" err="1" smtClean="0"/>
            <a:t>методич.обеспечение</a:t>
          </a:r>
          <a:r>
            <a:rPr lang="ru-RU" dirty="0" smtClean="0"/>
            <a:t>, кафедра, ППС, расписание)</a:t>
          </a:r>
          <a:endParaRPr lang="ru-RU" dirty="0"/>
        </a:p>
      </dgm:t>
    </dgm:pt>
    <dgm:pt modelId="{09447DE4-75C7-475D-820D-C2875A511304}" type="parTrans" cxnId="{053940F7-319A-4080-988A-BF90E4AF42A9}">
      <dgm:prSet/>
      <dgm:spPr/>
      <dgm:t>
        <a:bodyPr/>
        <a:lstStyle/>
        <a:p>
          <a:endParaRPr lang="ru-RU"/>
        </a:p>
      </dgm:t>
    </dgm:pt>
    <dgm:pt modelId="{6E664969-2AA9-4A70-9F16-34C675829D6A}" type="sibTrans" cxnId="{053940F7-319A-4080-988A-BF90E4AF42A9}">
      <dgm:prSet/>
      <dgm:spPr/>
      <dgm:t>
        <a:bodyPr/>
        <a:lstStyle/>
        <a:p>
          <a:endParaRPr lang="ru-RU"/>
        </a:p>
      </dgm:t>
    </dgm:pt>
    <dgm:pt modelId="{AAE7683D-C874-4F54-9425-2943096CA72B}">
      <dgm:prSet/>
      <dgm:spPr/>
      <dgm:t>
        <a:bodyPr/>
        <a:lstStyle/>
        <a:p>
          <a:r>
            <a:rPr lang="ru-RU" b="1" dirty="0" smtClean="0"/>
            <a:t>Инфраструктура</a:t>
          </a:r>
        </a:p>
        <a:p>
          <a:r>
            <a:rPr lang="ru-RU" dirty="0" smtClean="0"/>
            <a:t>(аудитории, общежитие, библиотека, столовая, сайт и т.д.)</a:t>
          </a:r>
        </a:p>
      </dgm:t>
    </dgm:pt>
    <dgm:pt modelId="{B4980750-A159-4C46-AC7F-6668EAF701A2}" type="parTrans" cxnId="{65ED2593-8F34-4890-BC27-CF8B09F1DB1B}">
      <dgm:prSet/>
      <dgm:spPr/>
      <dgm:t>
        <a:bodyPr/>
        <a:lstStyle/>
        <a:p>
          <a:endParaRPr lang="ru-RU"/>
        </a:p>
      </dgm:t>
    </dgm:pt>
    <dgm:pt modelId="{6278AF11-8348-4BF1-B1AA-951DE5E0C13F}" type="sibTrans" cxnId="{65ED2593-8F34-4890-BC27-CF8B09F1DB1B}">
      <dgm:prSet/>
      <dgm:spPr/>
      <dgm:t>
        <a:bodyPr/>
        <a:lstStyle/>
        <a:p>
          <a:endParaRPr lang="ru-RU"/>
        </a:p>
      </dgm:t>
    </dgm:pt>
    <dgm:pt modelId="{FFBDFCC6-0CA1-499A-97DF-C63CE88423E8}">
      <dgm:prSet/>
      <dgm:spPr/>
      <dgm:t>
        <a:bodyPr/>
        <a:lstStyle/>
        <a:p>
          <a:r>
            <a:rPr lang="ru-RU" b="1" dirty="0" err="1" smtClean="0"/>
            <a:t>Внеучебная</a:t>
          </a:r>
          <a:r>
            <a:rPr lang="ru-RU" dirty="0" smtClean="0"/>
            <a:t> </a:t>
          </a:r>
        </a:p>
        <a:p>
          <a:r>
            <a:rPr lang="ru-RU" dirty="0" smtClean="0"/>
            <a:t>(студенческая среда, наука, профсоюз, студ.организации, кураторство)</a:t>
          </a:r>
        </a:p>
      </dgm:t>
    </dgm:pt>
    <dgm:pt modelId="{BF41B42A-B161-458A-BCB8-06ADD85695BE}" type="parTrans" cxnId="{9A27202A-70F6-4E48-BC66-8D1745ED12ED}">
      <dgm:prSet/>
      <dgm:spPr/>
      <dgm:t>
        <a:bodyPr/>
        <a:lstStyle/>
        <a:p>
          <a:endParaRPr lang="ru-RU"/>
        </a:p>
      </dgm:t>
    </dgm:pt>
    <dgm:pt modelId="{AF744DEA-2376-4553-BCAA-62ADEA44439A}" type="sibTrans" cxnId="{9A27202A-70F6-4E48-BC66-8D1745ED12ED}">
      <dgm:prSet/>
      <dgm:spPr/>
      <dgm:t>
        <a:bodyPr/>
        <a:lstStyle/>
        <a:p>
          <a:endParaRPr lang="ru-RU"/>
        </a:p>
      </dgm:t>
    </dgm:pt>
    <dgm:pt modelId="{2D7025C9-2762-4FF6-A509-6C0818D9CF60}">
      <dgm:prSet/>
      <dgm:spPr/>
      <dgm:t>
        <a:bodyPr/>
        <a:lstStyle/>
        <a:p>
          <a:r>
            <a:rPr lang="ru-RU" b="1" dirty="0" smtClean="0"/>
            <a:t>Финансовая </a:t>
          </a:r>
        </a:p>
        <a:p>
          <a:r>
            <a:rPr lang="ru-RU" dirty="0" smtClean="0"/>
            <a:t>(бюджет, оплата, график, скидки, стипендии, общежитие и т.д.)</a:t>
          </a:r>
          <a:endParaRPr lang="ru-RU" dirty="0"/>
        </a:p>
      </dgm:t>
    </dgm:pt>
    <dgm:pt modelId="{3C366DC7-FBFF-4255-AA32-12EE6F51F04E}" type="parTrans" cxnId="{5CA0CD37-AF5B-4BE8-A7E0-A6F934679DF9}">
      <dgm:prSet/>
      <dgm:spPr/>
      <dgm:t>
        <a:bodyPr/>
        <a:lstStyle/>
        <a:p>
          <a:endParaRPr lang="ru-RU"/>
        </a:p>
      </dgm:t>
    </dgm:pt>
    <dgm:pt modelId="{03FED0FF-4B29-4D74-9B32-AA9D133CEE4F}" type="sibTrans" cxnId="{5CA0CD37-AF5B-4BE8-A7E0-A6F934679DF9}">
      <dgm:prSet/>
      <dgm:spPr/>
      <dgm:t>
        <a:bodyPr/>
        <a:lstStyle/>
        <a:p>
          <a:endParaRPr lang="ru-RU"/>
        </a:p>
      </dgm:t>
    </dgm:pt>
    <dgm:pt modelId="{A2BFD79D-6341-4791-9BC3-B44ECE1C06A8}" type="pres">
      <dgm:prSet presAssocID="{C0BFF5D0-A11C-4643-AF56-349A326D114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53EF24-E6C7-4DAC-8E30-09F62F6E0379}" type="pres">
      <dgm:prSet presAssocID="{C448D558-5097-4019-B117-E8AE0665EC7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E223E9-39B0-45B1-A705-F591D620EAF6}" type="pres">
      <dgm:prSet presAssocID="{6E664969-2AA9-4A70-9F16-34C675829D6A}" presName="sibTrans" presStyleCnt="0"/>
      <dgm:spPr/>
    </dgm:pt>
    <dgm:pt modelId="{2A35E42B-6FF4-4CEA-99FF-618892C31AB0}" type="pres">
      <dgm:prSet presAssocID="{AAE7683D-C874-4F54-9425-2943096CA72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D34276-368F-43F7-B0ED-AC019CA51C24}" type="pres">
      <dgm:prSet presAssocID="{6278AF11-8348-4BF1-B1AA-951DE5E0C13F}" presName="sibTrans" presStyleCnt="0"/>
      <dgm:spPr/>
    </dgm:pt>
    <dgm:pt modelId="{F59E6F64-EAF5-4D64-9D8B-627701F22FE7}" type="pres">
      <dgm:prSet presAssocID="{FFBDFCC6-0CA1-499A-97DF-C63CE88423E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D34A9D-2EA2-42B9-9840-AD5721782234}" type="pres">
      <dgm:prSet presAssocID="{AF744DEA-2376-4553-BCAA-62ADEA44439A}" presName="sibTrans" presStyleCnt="0"/>
      <dgm:spPr/>
    </dgm:pt>
    <dgm:pt modelId="{E5FC895F-92B2-4A18-B966-DCF943E0FD8E}" type="pres">
      <dgm:prSet presAssocID="{2D7025C9-2762-4FF6-A509-6C0818D9CF6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27202A-70F6-4E48-BC66-8D1745ED12ED}" srcId="{C0BFF5D0-A11C-4643-AF56-349A326D1144}" destId="{FFBDFCC6-0CA1-499A-97DF-C63CE88423E8}" srcOrd="2" destOrd="0" parTransId="{BF41B42A-B161-458A-BCB8-06ADD85695BE}" sibTransId="{AF744DEA-2376-4553-BCAA-62ADEA44439A}"/>
    <dgm:cxn modelId="{4526F4AC-4B45-482F-9780-31D14BCA6ABE}" type="presOf" srcId="{C0BFF5D0-A11C-4643-AF56-349A326D1144}" destId="{A2BFD79D-6341-4791-9BC3-B44ECE1C06A8}" srcOrd="0" destOrd="0" presId="urn:microsoft.com/office/officeart/2005/8/layout/default"/>
    <dgm:cxn modelId="{377AC16D-D941-4B84-BF0F-971D82346382}" type="presOf" srcId="{AAE7683D-C874-4F54-9425-2943096CA72B}" destId="{2A35E42B-6FF4-4CEA-99FF-618892C31AB0}" srcOrd="0" destOrd="0" presId="urn:microsoft.com/office/officeart/2005/8/layout/default"/>
    <dgm:cxn modelId="{053940F7-319A-4080-988A-BF90E4AF42A9}" srcId="{C0BFF5D0-A11C-4643-AF56-349A326D1144}" destId="{C448D558-5097-4019-B117-E8AE0665EC72}" srcOrd="0" destOrd="0" parTransId="{09447DE4-75C7-475D-820D-C2875A511304}" sibTransId="{6E664969-2AA9-4A70-9F16-34C675829D6A}"/>
    <dgm:cxn modelId="{65ED2593-8F34-4890-BC27-CF8B09F1DB1B}" srcId="{C0BFF5D0-A11C-4643-AF56-349A326D1144}" destId="{AAE7683D-C874-4F54-9425-2943096CA72B}" srcOrd="1" destOrd="0" parTransId="{B4980750-A159-4C46-AC7F-6668EAF701A2}" sibTransId="{6278AF11-8348-4BF1-B1AA-951DE5E0C13F}"/>
    <dgm:cxn modelId="{6F938B10-8C1F-40C4-A31C-A925D102C6B4}" type="presOf" srcId="{2D7025C9-2762-4FF6-A509-6C0818D9CF60}" destId="{E5FC895F-92B2-4A18-B966-DCF943E0FD8E}" srcOrd="0" destOrd="0" presId="urn:microsoft.com/office/officeart/2005/8/layout/default"/>
    <dgm:cxn modelId="{7FFA7C98-1344-4ADB-9BD4-78B252367B03}" type="presOf" srcId="{C448D558-5097-4019-B117-E8AE0665EC72}" destId="{C853EF24-E6C7-4DAC-8E30-09F62F6E0379}" srcOrd="0" destOrd="0" presId="urn:microsoft.com/office/officeart/2005/8/layout/default"/>
    <dgm:cxn modelId="{5CA0CD37-AF5B-4BE8-A7E0-A6F934679DF9}" srcId="{C0BFF5D0-A11C-4643-AF56-349A326D1144}" destId="{2D7025C9-2762-4FF6-A509-6C0818D9CF60}" srcOrd="3" destOrd="0" parTransId="{3C366DC7-FBFF-4255-AA32-12EE6F51F04E}" sibTransId="{03FED0FF-4B29-4D74-9B32-AA9D133CEE4F}"/>
    <dgm:cxn modelId="{B806CE81-FF39-4AFD-B21A-1C642D0CE9AC}" type="presOf" srcId="{FFBDFCC6-0CA1-499A-97DF-C63CE88423E8}" destId="{F59E6F64-EAF5-4D64-9D8B-627701F22FE7}" srcOrd="0" destOrd="0" presId="urn:microsoft.com/office/officeart/2005/8/layout/default"/>
    <dgm:cxn modelId="{E7312E20-6727-4FDD-A5ED-B1FC755B0AD2}" type="presParOf" srcId="{A2BFD79D-6341-4791-9BC3-B44ECE1C06A8}" destId="{C853EF24-E6C7-4DAC-8E30-09F62F6E0379}" srcOrd="0" destOrd="0" presId="urn:microsoft.com/office/officeart/2005/8/layout/default"/>
    <dgm:cxn modelId="{293C6CD1-1062-4501-9719-024618CC6654}" type="presParOf" srcId="{A2BFD79D-6341-4791-9BC3-B44ECE1C06A8}" destId="{51E223E9-39B0-45B1-A705-F591D620EAF6}" srcOrd="1" destOrd="0" presId="urn:microsoft.com/office/officeart/2005/8/layout/default"/>
    <dgm:cxn modelId="{D29CC163-51A1-424B-85B0-EA0A470EB408}" type="presParOf" srcId="{A2BFD79D-6341-4791-9BC3-B44ECE1C06A8}" destId="{2A35E42B-6FF4-4CEA-99FF-618892C31AB0}" srcOrd="2" destOrd="0" presId="urn:microsoft.com/office/officeart/2005/8/layout/default"/>
    <dgm:cxn modelId="{074FDC12-FE66-4D0A-BC1E-83FE5F8CB857}" type="presParOf" srcId="{A2BFD79D-6341-4791-9BC3-B44ECE1C06A8}" destId="{D9D34276-368F-43F7-B0ED-AC019CA51C24}" srcOrd="3" destOrd="0" presId="urn:microsoft.com/office/officeart/2005/8/layout/default"/>
    <dgm:cxn modelId="{16DACD06-2D53-4213-9C73-31458684722C}" type="presParOf" srcId="{A2BFD79D-6341-4791-9BC3-B44ECE1C06A8}" destId="{F59E6F64-EAF5-4D64-9D8B-627701F22FE7}" srcOrd="4" destOrd="0" presId="urn:microsoft.com/office/officeart/2005/8/layout/default"/>
    <dgm:cxn modelId="{654BDFBD-AFB2-4881-9819-AF2FE9A253A4}" type="presParOf" srcId="{A2BFD79D-6341-4791-9BC3-B44ECE1C06A8}" destId="{73D34A9D-2EA2-42B9-9840-AD5721782234}" srcOrd="5" destOrd="0" presId="urn:microsoft.com/office/officeart/2005/8/layout/default"/>
    <dgm:cxn modelId="{15DA894C-A951-4FE3-BE5E-BED460FEBFFF}" type="presParOf" srcId="{A2BFD79D-6341-4791-9BC3-B44ECE1C06A8}" destId="{E5FC895F-92B2-4A18-B966-DCF943E0FD8E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D61EA39E-FD18-4DF0-8968-BD0EAA3F4F3C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064CF870-33C9-49F1-8EFF-CCDAFEFCE422}">
      <dgm:prSet phldrT="[Текст]" custT="1"/>
      <dgm:spPr/>
      <dgm:t>
        <a:bodyPr/>
        <a:lstStyle/>
        <a:p>
          <a:r>
            <a:rPr lang="ru-RU" sz="1400" dirty="0" smtClean="0"/>
            <a:t>средний балл ЕГЭ студентов, поступивших на очную форму обучения; </a:t>
          </a:r>
          <a:endParaRPr lang="ru-RU" sz="1400" dirty="0"/>
        </a:p>
      </dgm:t>
    </dgm:pt>
    <dgm:pt modelId="{17F581DF-C3BC-424A-B9E7-2BA232BE500B}" type="parTrans" cxnId="{B36DDB8C-A1D5-4BDA-A370-D8A296FAD059}">
      <dgm:prSet/>
      <dgm:spPr/>
      <dgm:t>
        <a:bodyPr/>
        <a:lstStyle/>
        <a:p>
          <a:endParaRPr lang="ru-RU"/>
        </a:p>
      </dgm:t>
    </dgm:pt>
    <dgm:pt modelId="{676BBE34-85D8-4478-8C21-114D32F78F0A}" type="sibTrans" cxnId="{B36DDB8C-A1D5-4BDA-A370-D8A296FAD059}">
      <dgm:prSet/>
      <dgm:spPr/>
      <dgm:t>
        <a:bodyPr/>
        <a:lstStyle/>
        <a:p>
          <a:endParaRPr lang="ru-RU"/>
        </a:p>
      </dgm:t>
    </dgm:pt>
    <dgm:pt modelId="{D008B43F-4C71-4754-8533-5DC572055CCC}">
      <dgm:prSet phldrT="[Текст]" custT="1"/>
      <dgm:spPr/>
      <dgm:t>
        <a:bodyPr/>
        <a:lstStyle/>
        <a:p>
          <a:r>
            <a:rPr lang="ru-RU" sz="1400" dirty="0" smtClean="0"/>
            <a:t>объем средств, которые вуз получает от собственных научных и конструкторских работ; </a:t>
          </a:r>
          <a:endParaRPr lang="ru-RU" sz="1400" dirty="0"/>
        </a:p>
      </dgm:t>
    </dgm:pt>
    <dgm:pt modelId="{DFD9A196-4B3F-421D-9212-39B6EDD8DF82}" type="parTrans" cxnId="{C04859D9-DD7B-4B0D-83D6-88C5812FAA39}">
      <dgm:prSet/>
      <dgm:spPr/>
      <dgm:t>
        <a:bodyPr/>
        <a:lstStyle/>
        <a:p>
          <a:endParaRPr lang="ru-RU"/>
        </a:p>
      </dgm:t>
    </dgm:pt>
    <dgm:pt modelId="{30583ADB-3D35-4A93-9E62-F75438B0F81F}" type="sibTrans" cxnId="{C04859D9-DD7B-4B0D-83D6-88C5812FAA39}">
      <dgm:prSet/>
      <dgm:spPr/>
      <dgm:t>
        <a:bodyPr/>
        <a:lstStyle/>
        <a:p>
          <a:endParaRPr lang="ru-RU"/>
        </a:p>
      </dgm:t>
    </dgm:pt>
    <dgm:pt modelId="{FBC0DC00-6959-499E-BAD0-8934E676E53E}">
      <dgm:prSet phldrT="[Текст]" custT="1"/>
      <dgm:spPr/>
      <dgm:t>
        <a:bodyPr/>
        <a:lstStyle/>
        <a:p>
          <a:r>
            <a:rPr lang="ru-RU" sz="1400" dirty="0" smtClean="0"/>
            <a:t>доля обучающихся иностранных студентов; </a:t>
          </a:r>
          <a:endParaRPr lang="ru-RU" sz="1400" dirty="0"/>
        </a:p>
      </dgm:t>
    </dgm:pt>
    <dgm:pt modelId="{8592BE59-99A1-497E-B10C-E5E90FC1C90C}" type="parTrans" cxnId="{94F3FDBD-5E35-43FC-AC1F-E2DAE19BA144}">
      <dgm:prSet/>
      <dgm:spPr/>
      <dgm:t>
        <a:bodyPr/>
        <a:lstStyle/>
        <a:p>
          <a:endParaRPr lang="ru-RU"/>
        </a:p>
      </dgm:t>
    </dgm:pt>
    <dgm:pt modelId="{87405F78-4BB1-4D43-8068-9239C8A4110F}" type="sibTrans" cxnId="{94F3FDBD-5E35-43FC-AC1F-E2DAE19BA144}">
      <dgm:prSet/>
      <dgm:spPr/>
      <dgm:t>
        <a:bodyPr/>
        <a:lstStyle/>
        <a:p>
          <a:endParaRPr lang="ru-RU"/>
        </a:p>
      </dgm:t>
    </dgm:pt>
    <dgm:pt modelId="{1BFB1E4C-310B-4896-A030-F5018DE28C1B}">
      <dgm:prSet phldrT="[Текст]" custT="1"/>
      <dgm:spPr/>
      <dgm:t>
        <a:bodyPr/>
        <a:lstStyle/>
        <a:p>
          <a:r>
            <a:rPr lang="ru-RU" sz="1400" dirty="0" smtClean="0"/>
            <a:t>средняя зарплата педагога; </a:t>
          </a:r>
          <a:endParaRPr lang="ru-RU" sz="1400" dirty="0"/>
        </a:p>
      </dgm:t>
    </dgm:pt>
    <dgm:pt modelId="{97F7C255-771A-41F6-B08D-7FDCA93716AE}" type="parTrans" cxnId="{95A72D37-AEE7-43C3-B3EA-EC4F4217FB7B}">
      <dgm:prSet/>
      <dgm:spPr/>
      <dgm:t>
        <a:bodyPr/>
        <a:lstStyle/>
        <a:p>
          <a:endParaRPr lang="ru-RU"/>
        </a:p>
      </dgm:t>
    </dgm:pt>
    <dgm:pt modelId="{EAD795AC-09A2-4EB7-A83F-CB8EBF3CC53C}" type="sibTrans" cxnId="{95A72D37-AEE7-43C3-B3EA-EC4F4217FB7B}">
      <dgm:prSet/>
      <dgm:spPr/>
      <dgm:t>
        <a:bodyPr/>
        <a:lstStyle/>
        <a:p>
          <a:endParaRPr lang="ru-RU"/>
        </a:p>
      </dgm:t>
    </dgm:pt>
    <dgm:pt modelId="{394A91C9-2921-4E28-AF5B-D4E17311219D}">
      <dgm:prSet phldrT="[Текст]" custT="1"/>
      <dgm:spPr/>
      <dgm:t>
        <a:bodyPr/>
        <a:lstStyle/>
        <a:p>
          <a:r>
            <a:rPr lang="ru-RU" sz="1400" dirty="0" smtClean="0"/>
            <a:t>обеспеченность вуза площадями</a:t>
          </a:r>
          <a:endParaRPr lang="ru-RU" sz="1400" dirty="0"/>
        </a:p>
      </dgm:t>
    </dgm:pt>
    <dgm:pt modelId="{BD849781-192D-45FD-8FC4-A00A099C8605}" type="parTrans" cxnId="{11E63F19-7E57-4162-B3FA-B1657A2C9230}">
      <dgm:prSet/>
      <dgm:spPr/>
      <dgm:t>
        <a:bodyPr/>
        <a:lstStyle/>
        <a:p>
          <a:endParaRPr lang="ru-RU"/>
        </a:p>
      </dgm:t>
    </dgm:pt>
    <dgm:pt modelId="{4B7295FB-2A4D-4416-AC47-4CA608378F84}" type="sibTrans" cxnId="{11E63F19-7E57-4162-B3FA-B1657A2C9230}">
      <dgm:prSet/>
      <dgm:spPr/>
      <dgm:t>
        <a:bodyPr/>
        <a:lstStyle/>
        <a:p>
          <a:endParaRPr lang="ru-RU"/>
        </a:p>
      </dgm:t>
    </dgm:pt>
    <dgm:pt modelId="{B94DCC92-39B6-42A6-91B3-B74AFEAE3FCA}">
      <dgm:prSet phldrT="[Текст]" custT="1"/>
      <dgm:spPr/>
      <dgm:t>
        <a:bodyPr/>
        <a:lstStyle/>
        <a:p>
          <a:r>
            <a:rPr lang="ru-RU" sz="1400" dirty="0" smtClean="0"/>
            <a:t>критерий трудоустройства выпускников. </a:t>
          </a:r>
          <a:endParaRPr lang="ru-RU" sz="1400" dirty="0"/>
        </a:p>
      </dgm:t>
    </dgm:pt>
    <dgm:pt modelId="{F2176D69-2C30-46D6-B264-0C51C4CDB587}" type="parTrans" cxnId="{D27D5A9B-09BE-4C9C-9134-A92DA1DF401B}">
      <dgm:prSet/>
      <dgm:spPr/>
      <dgm:t>
        <a:bodyPr/>
        <a:lstStyle/>
        <a:p>
          <a:endParaRPr lang="ru-RU"/>
        </a:p>
      </dgm:t>
    </dgm:pt>
    <dgm:pt modelId="{107169BA-2D6D-4E0A-80A0-58928E84D914}" type="sibTrans" cxnId="{D27D5A9B-09BE-4C9C-9134-A92DA1DF401B}">
      <dgm:prSet/>
      <dgm:spPr/>
      <dgm:t>
        <a:bodyPr/>
        <a:lstStyle/>
        <a:p>
          <a:endParaRPr lang="ru-RU"/>
        </a:p>
      </dgm:t>
    </dgm:pt>
    <dgm:pt modelId="{FC55B192-59FA-41DE-AA23-07EA33CC9254}">
      <dgm:prSet phldrT="[Текст]" custT="1"/>
      <dgm:spPr/>
      <dgm:t>
        <a:bodyPr/>
        <a:lstStyle/>
        <a:p>
          <a:r>
            <a:rPr lang="ru-RU" sz="1400" dirty="0" smtClean="0"/>
            <a:t>Вуз или филиал будет отнесен к группе эффективных при достижении пороговых значений для 4 показателей. </a:t>
          </a:r>
        </a:p>
        <a:p>
          <a:r>
            <a:rPr lang="ru-RU" sz="1000" dirty="0" smtClean="0"/>
            <a:t> </a:t>
          </a:r>
          <a:r>
            <a:rPr lang="ru-RU" sz="1000" dirty="0" smtClean="0">
              <a:hlinkClick xmlns:r="http://schemas.openxmlformats.org/officeDocument/2006/relationships" r:id="rId1"/>
            </a:rPr>
            <a:t>http://xn—80abucjiibhv9a.xn—p1ai/%D0%BD%D0%BE%D0%B2%D0%BE%D1%81%D1%82%D0%B8/4233/%D1%84%D0%B0%D0%B9%D0%BB/3186/%D0%94%D0%9B-25_05%D0%BF%D1%80%20%D0%BE%D1%82%2010.06.2014.pdf</a:t>
          </a:r>
          <a:r>
            <a:rPr lang="ru-RU" sz="1000" dirty="0" smtClean="0"/>
            <a:t> ) </a:t>
          </a:r>
          <a:endParaRPr lang="ru-RU" sz="1000" dirty="0"/>
        </a:p>
      </dgm:t>
    </dgm:pt>
    <dgm:pt modelId="{89B1BD78-BE9A-4972-8979-0E0A84DA3D89}" type="parTrans" cxnId="{15A7E924-6174-41FB-9573-A4E174FC7694}">
      <dgm:prSet/>
      <dgm:spPr/>
      <dgm:t>
        <a:bodyPr/>
        <a:lstStyle/>
        <a:p>
          <a:endParaRPr lang="ru-RU"/>
        </a:p>
      </dgm:t>
    </dgm:pt>
    <dgm:pt modelId="{286E474E-9228-46DB-B441-112660744E5B}" type="sibTrans" cxnId="{15A7E924-6174-41FB-9573-A4E174FC7694}">
      <dgm:prSet/>
      <dgm:spPr/>
      <dgm:t>
        <a:bodyPr/>
        <a:lstStyle/>
        <a:p>
          <a:endParaRPr lang="ru-RU"/>
        </a:p>
      </dgm:t>
    </dgm:pt>
    <dgm:pt modelId="{838250D4-5B04-4F13-B12E-C3D3846758DB}" type="pres">
      <dgm:prSet presAssocID="{D61EA39E-FD18-4DF0-8968-BD0EAA3F4F3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7E3F67-CD1F-491E-9B33-776251F608CE}" type="pres">
      <dgm:prSet presAssocID="{064CF870-33C9-49F1-8EFF-CCDAFEFCE422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2EBA06-C56F-46B2-82A0-310A4229CAC2}" type="pres">
      <dgm:prSet presAssocID="{676BBE34-85D8-4478-8C21-114D32F78F0A}" presName="spacer" presStyleCnt="0"/>
      <dgm:spPr/>
    </dgm:pt>
    <dgm:pt modelId="{567BAA72-95EE-40BB-8FD6-D7B86212BFB3}" type="pres">
      <dgm:prSet presAssocID="{D008B43F-4C71-4754-8533-5DC572055CCC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59DCA1-B173-4233-8677-A7C2099FABF1}" type="pres">
      <dgm:prSet presAssocID="{30583ADB-3D35-4A93-9E62-F75438B0F81F}" presName="spacer" presStyleCnt="0"/>
      <dgm:spPr/>
    </dgm:pt>
    <dgm:pt modelId="{16ED224B-4F58-4C9D-98D5-9726D5F5D7C6}" type="pres">
      <dgm:prSet presAssocID="{FBC0DC00-6959-499E-BAD0-8934E676E53E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4C64A6-0771-4568-A1C6-B01313CDBC2D}" type="pres">
      <dgm:prSet presAssocID="{87405F78-4BB1-4D43-8068-9239C8A4110F}" presName="spacer" presStyleCnt="0"/>
      <dgm:spPr/>
    </dgm:pt>
    <dgm:pt modelId="{03CDE514-94E2-496C-8D5D-035B6942CF6B}" type="pres">
      <dgm:prSet presAssocID="{1BFB1E4C-310B-4896-A030-F5018DE28C1B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9C5E96-A2DE-4613-A209-A8C3835E9E43}" type="pres">
      <dgm:prSet presAssocID="{EAD795AC-09A2-4EB7-A83F-CB8EBF3CC53C}" presName="spacer" presStyleCnt="0"/>
      <dgm:spPr/>
    </dgm:pt>
    <dgm:pt modelId="{E8F632D8-5113-454E-93CD-CA7EF697D679}" type="pres">
      <dgm:prSet presAssocID="{394A91C9-2921-4E28-AF5B-D4E17311219D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5AA34F-D607-44A8-B176-E5ABBE59190E}" type="pres">
      <dgm:prSet presAssocID="{4B7295FB-2A4D-4416-AC47-4CA608378F84}" presName="spacer" presStyleCnt="0"/>
      <dgm:spPr/>
    </dgm:pt>
    <dgm:pt modelId="{F8A8CF3B-45B0-45C3-B14A-C3E2387E9D74}" type="pres">
      <dgm:prSet presAssocID="{B94DCC92-39B6-42A6-91B3-B74AFEAE3FCA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087F60-A386-4325-8C71-2B086F26FEBF}" type="pres">
      <dgm:prSet presAssocID="{107169BA-2D6D-4E0A-80A0-58928E84D914}" presName="spacer" presStyleCnt="0"/>
      <dgm:spPr/>
    </dgm:pt>
    <dgm:pt modelId="{B202E6D2-E7EF-4C79-914C-3A7FB6911980}" type="pres">
      <dgm:prSet presAssocID="{FC55B192-59FA-41DE-AA23-07EA33CC9254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F3FDBD-5E35-43FC-AC1F-E2DAE19BA144}" srcId="{D61EA39E-FD18-4DF0-8968-BD0EAA3F4F3C}" destId="{FBC0DC00-6959-499E-BAD0-8934E676E53E}" srcOrd="2" destOrd="0" parTransId="{8592BE59-99A1-497E-B10C-E5E90FC1C90C}" sibTransId="{87405F78-4BB1-4D43-8068-9239C8A4110F}"/>
    <dgm:cxn modelId="{D02A02BD-1119-44A8-9449-909037BC9C08}" type="presOf" srcId="{D008B43F-4C71-4754-8533-5DC572055CCC}" destId="{567BAA72-95EE-40BB-8FD6-D7B86212BFB3}" srcOrd="0" destOrd="0" presId="urn:microsoft.com/office/officeart/2005/8/layout/vList2"/>
    <dgm:cxn modelId="{5C56B5E3-9744-4C5D-BCAA-1E6D32DB9CB3}" type="presOf" srcId="{B94DCC92-39B6-42A6-91B3-B74AFEAE3FCA}" destId="{F8A8CF3B-45B0-45C3-B14A-C3E2387E9D74}" srcOrd="0" destOrd="0" presId="urn:microsoft.com/office/officeart/2005/8/layout/vList2"/>
    <dgm:cxn modelId="{124A5783-9149-45DA-B4F1-AA68C882B5A3}" type="presOf" srcId="{D61EA39E-FD18-4DF0-8968-BD0EAA3F4F3C}" destId="{838250D4-5B04-4F13-B12E-C3D3846758DB}" srcOrd="0" destOrd="0" presId="urn:microsoft.com/office/officeart/2005/8/layout/vList2"/>
    <dgm:cxn modelId="{9CACDC45-4060-41E8-B34E-241E62B128C1}" type="presOf" srcId="{FBC0DC00-6959-499E-BAD0-8934E676E53E}" destId="{16ED224B-4F58-4C9D-98D5-9726D5F5D7C6}" srcOrd="0" destOrd="0" presId="urn:microsoft.com/office/officeart/2005/8/layout/vList2"/>
    <dgm:cxn modelId="{11E63F19-7E57-4162-B3FA-B1657A2C9230}" srcId="{D61EA39E-FD18-4DF0-8968-BD0EAA3F4F3C}" destId="{394A91C9-2921-4E28-AF5B-D4E17311219D}" srcOrd="4" destOrd="0" parTransId="{BD849781-192D-45FD-8FC4-A00A099C8605}" sibTransId="{4B7295FB-2A4D-4416-AC47-4CA608378F84}"/>
    <dgm:cxn modelId="{FF279C7B-4E8E-49F7-B242-E74C55AAF20A}" type="presOf" srcId="{394A91C9-2921-4E28-AF5B-D4E17311219D}" destId="{E8F632D8-5113-454E-93CD-CA7EF697D679}" srcOrd="0" destOrd="0" presId="urn:microsoft.com/office/officeart/2005/8/layout/vList2"/>
    <dgm:cxn modelId="{B36DDB8C-A1D5-4BDA-A370-D8A296FAD059}" srcId="{D61EA39E-FD18-4DF0-8968-BD0EAA3F4F3C}" destId="{064CF870-33C9-49F1-8EFF-CCDAFEFCE422}" srcOrd="0" destOrd="0" parTransId="{17F581DF-C3BC-424A-B9E7-2BA232BE500B}" sibTransId="{676BBE34-85D8-4478-8C21-114D32F78F0A}"/>
    <dgm:cxn modelId="{95A72D37-AEE7-43C3-B3EA-EC4F4217FB7B}" srcId="{D61EA39E-FD18-4DF0-8968-BD0EAA3F4F3C}" destId="{1BFB1E4C-310B-4896-A030-F5018DE28C1B}" srcOrd="3" destOrd="0" parTransId="{97F7C255-771A-41F6-B08D-7FDCA93716AE}" sibTransId="{EAD795AC-09A2-4EB7-A83F-CB8EBF3CC53C}"/>
    <dgm:cxn modelId="{C04859D9-DD7B-4B0D-83D6-88C5812FAA39}" srcId="{D61EA39E-FD18-4DF0-8968-BD0EAA3F4F3C}" destId="{D008B43F-4C71-4754-8533-5DC572055CCC}" srcOrd="1" destOrd="0" parTransId="{DFD9A196-4B3F-421D-9212-39B6EDD8DF82}" sibTransId="{30583ADB-3D35-4A93-9E62-F75438B0F81F}"/>
    <dgm:cxn modelId="{A3D2CA41-6F16-4324-8A2C-7F2A71783B06}" type="presOf" srcId="{064CF870-33C9-49F1-8EFF-CCDAFEFCE422}" destId="{817E3F67-CD1F-491E-9B33-776251F608CE}" srcOrd="0" destOrd="0" presId="urn:microsoft.com/office/officeart/2005/8/layout/vList2"/>
    <dgm:cxn modelId="{D27D5A9B-09BE-4C9C-9134-A92DA1DF401B}" srcId="{D61EA39E-FD18-4DF0-8968-BD0EAA3F4F3C}" destId="{B94DCC92-39B6-42A6-91B3-B74AFEAE3FCA}" srcOrd="5" destOrd="0" parTransId="{F2176D69-2C30-46D6-B264-0C51C4CDB587}" sibTransId="{107169BA-2D6D-4E0A-80A0-58928E84D914}"/>
    <dgm:cxn modelId="{15A7E924-6174-41FB-9573-A4E174FC7694}" srcId="{D61EA39E-FD18-4DF0-8968-BD0EAA3F4F3C}" destId="{FC55B192-59FA-41DE-AA23-07EA33CC9254}" srcOrd="6" destOrd="0" parTransId="{89B1BD78-BE9A-4972-8979-0E0A84DA3D89}" sibTransId="{286E474E-9228-46DB-B441-112660744E5B}"/>
    <dgm:cxn modelId="{B252C813-C7DD-485F-9D8B-9227B5AB3AC7}" type="presOf" srcId="{1BFB1E4C-310B-4896-A030-F5018DE28C1B}" destId="{03CDE514-94E2-496C-8D5D-035B6942CF6B}" srcOrd="0" destOrd="0" presId="urn:microsoft.com/office/officeart/2005/8/layout/vList2"/>
    <dgm:cxn modelId="{D9B857CC-5C9E-44E2-9B20-375A3B000DF5}" type="presOf" srcId="{FC55B192-59FA-41DE-AA23-07EA33CC9254}" destId="{B202E6D2-E7EF-4C79-914C-3A7FB6911980}" srcOrd="0" destOrd="0" presId="urn:microsoft.com/office/officeart/2005/8/layout/vList2"/>
    <dgm:cxn modelId="{115BE24C-5D13-4927-8DC6-09E358F81901}" type="presParOf" srcId="{838250D4-5B04-4F13-B12E-C3D3846758DB}" destId="{817E3F67-CD1F-491E-9B33-776251F608CE}" srcOrd="0" destOrd="0" presId="urn:microsoft.com/office/officeart/2005/8/layout/vList2"/>
    <dgm:cxn modelId="{1F8B892A-9ED4-4BE9-9096-E18B9D7720B7}" type="presParOf" srcId="{838250D4-5B04-4F13-B12E-C3D3846758DB}" destId="{B92EBA06-C56F-46B2-82A0-310A4229CAC2}" srcOrd="1" destOrd="0" presId="urn:microsoft.com/office/officeart/2005/8/layout/vList2"/>
    <dgm:cxn modelId="{66F3FCB0-FFEF-4290-91ED-C0F0E078F538}" type="presParOf" srcId="{838250D4-5B04-4F13-B12E-C3D3846758DB}" destId="{567BAA72-95EE-40BB-8FD6-D7B86212BFB3}" srcOrd="2" destOrd="0" presId="urn:microsoft.com/office/officeart/2005/8/layout/vList2"/>
    <dgm:cxn modelId="{3A942520-EF42-492E-8EDC-F2A83B69AB2B}" type="presParOf" srcId="{838250D4-5B04-4F13-B12E-C3D3846758DB}" destId="{4359DCA1-B173-4233-8677-A7C2099FABF1}" srcOrd="3" destOrd="0" presId="urn:microsoft.com/office/officeart/2005/8/layout/vList2"/>
    <dgm:cxn modelId="{CDC30EA7-D3ED-4E9B-BF5B-2C6A09A7982A}" type="presParOf" srcId="{838250D4-5B04-4F13-B12E-C3D3846758DB}" destId="{16ED224B-4F58-4C9D-98D5-9726D5F5D7C6}" srcOrd="4" destOrd="0" presId="urn:microsoft.com/office/officeart/2005/8/layout/vList2"/>
    <dgm:cxn modelId="{A2014078-6993-4143-814F-CDE162D9F78A}" type="presParOf" srcId="{838250D4-5B04-4F13-B12E-C3D3846758DB}" destId="{CD4C64A6-0771-4568-A1C6-B01313CDBC2D}" srcOrd="5" destOrd="0" presId="urn:microsoft.com/office/officeart/2005/8/layout/vList2"/>
    <dgm:cxn modelId="{2CFF2EA3-D9DE-4ADA-B9A4-70D508BE3ED3}" type="presParOf" srcId="{838250D4-5B04-4F13-B12E-C3D3846758DB}" destId="{03CDE514-94E2-496C-8D5D-035B6942CF6B}" srcOrd="6" destOrd="0" presId="urn:microsoft.com/office/officeart/2005/8/layout/vList2"/>
    <dgm:cxn modelId="{C5E537CF-49BA-4F5E-B0BA-CAE89F74D23F}" type="presParOf" srcId="{838250D4-5B04-4F13-B12E-C3D3846758DB}" destId="{FB9C5E96-A2DE-4613-A209-A8C3835E9E43}" srcOrd="7" destOrd="0" presId="urn:microsoft.com/office/officeart/2005/8/layout/vList2"/>
    <dgm:cxn modelId="{A24EF03F-27F3-4F3E-BD86-C816A5D01339}" type="presParOf" srcId="{838250D4-5B04-4F13-B12E-C3D3846758DB}" destId="{E8F632D8-5113-454E-93CD-CA7EF697D679}" srcOrd="8" destOrd="0" presId="urn:microsoft.com/office/officeart/2005/8/layout/vList2"/>
    <dgm:cxn modelId="{EFE3A63C-6778-4D29-8D92-E4224548788E}" type="presParOf" srcId="{838250D4-5B04-4F13-B12E-C3D3846758DB}" destId="{3C5AA34F-D607-44A8-B176-E5ABBE59190E}" srcOrd="9" destOrd="0" presId="urn:microsoft.com/office/officeart/2005/8/layout/vList2"/>
    <dgm:cxn modelId="{9B6FD32C-4552-4886-9374-F51FA2A3097C}" type="presParOf" srcId="{838250D4-5B04-4F13-B12E-C3D3846758DB}" destId="{F8A8CF3B-45B0-45C3-B14A-C3E2387E9D74}" srcOrd="10" destOrd="0" presId="urn:microsoft.com/office/officeart/2005/8/layout/vList2"/>
    <dgm:cxn modelId="{9BA1F6DB-4285-4C41-90AD-F6C9F57D7238}" type="presParOf" srcId="{838250D4-5B04-4F13-B12E-C3D3846758DB}" destId="{F2087F60-A386-4325-8C71-2B086F26FEBF}" srcOrd="11" destOrd="0" presId="urn:microsoft.com/office/officeart/2005/8/layout/vList2"/>
    <dgm:cxn modelId="{C90783EE-8116-49F7-8A64-84F0C36A4398}" type="presParOf" srcId="{838250D4-5B04-4F13-B12E-C3D3846758DB}" destId="{B202E6D2-E7EF-4C79-914C-3A7FB6911980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5A61DFDB-0E64-4FE6-9603-01553BA9BD83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833719E5-5EF8-4889-B7ED-AC5A5D60DAD3}">
      <dgm:prSet phldrT="[Текст]"/>
      <dgm:spPr/>
      <dgm:t>
        <a:bodyPr/>
        <a:lstStyle/>
        <a:p>
          <a:r>
            <a:rPr lang="ru-RU" dirty="0" smtClean="0"/>
            <a:t>К группе высших учебных заведений, </a:t>
          </a:r>
          <a:r>
            <a:rPr lang="ru-RU" b="1" dirty="0" smtClean="0"/>
            <a:t> имеющих признаки неэффективности</a:t>
          </a:r>
          <a:r>
            <a:rPr lang="ru-RU" dirty="0" smtClean="0"/>
            <a:t>, связанные со спецификой их деятельности, отнесены 36 вузов и 58 филиалов. В этой категории много творческих вузов, а также Литературный институт им. А. М. Горького, Оренбургская государственная медицинская академия, Псковский государственный университет, Ростовская государственная консерватория (академия) им. С.В.Рахманинова и Санкт-Петербургский государственный университет кино и телевидения.</a:t>
          </a:r>
          <a:endParaRPr lang="ru-RU" dirty="0"/>
        </a:p>
      </dgm:t>
    </dgm:pt>
    <dgm:pt modelId="{B9A88626-FA49-4DEA-8D3C-29527449621E}" type="parTrans" cxnId="{BD7D4696-98C8-4A3E-8ACF-E9C95A2901DB}">
      <dgm:prSet/>
      <dgm:spPr/>
      <dgm:t>
        <a:bodyPr/>
        <a:lstStyle/>
        <a:p>
          <a:endParaRPr lang="ru-RU"/>
        </a:p>
      </dgm:t>
    </dgm:pt>
    <dgm:pt modelId="{1CED17C9-C309-4205-9E9C-E115E40933CE}" type="sibTrans" cxnId="{BD7D4696-98C8-4A3E-8ACF-E9C95A2901DB}">
      <dgm:prSet/>
      <dgm:spPr/>
      <dgm:t>
        <a:bodyPr/>
        <a:lstStyle/>
        <a:p>
          <a:endParaRPr lang="ru-RU"/>
        </a:p>
      </dgm:t>
    </dgm:pt>
    <dgm:pt modelId="{B7BF7B4D-BA39-4889-A81D-B6674103D34E}">
      <dgm:prSet/>
      <dgm:spPr/>
      <dgm:t>
        <a:bodyPr/>
        <a:lstStyle/>
        <a:p>
          <a:r>
            <a:rPr lang="ru-RU" dirty="0" smtClean="0"/>
            <a:t>Во вторую группу образовательных учреждений, </a:t>
          </a:r>
          <a:r>
            <a:rPr lang="ru-RU" b="1" dirty="0" smtClean="0"/>
            <a:t>нуждающихся в оптимизации деятельности</a:t>
          </a:r>
          <a:r>
            <a:rPr lang="ru-RU" dirty="0" smtClean="0"/>
            <a:t>, попали 70 вузов и 130 филиалов. Среди них – </a:t>
          </a:r>
          <a:r>
            <a:rPr lang="ru-RU" b="1" dirty="0" smtClean="0"/>
            <a:t>Новосибирская государственная архитектурно-художественная академия,</a:t>
          </a:r>
          <a:r>
            <a:rPr lang="ru-RU" dirty="0" smtClean="0"/>
            <a:t> Волгоградский государственный социально-педагогический университет, Воронежский государственный педагогический университет, Дагестанский государственный технический университет, Казанский государственный энергетический университет, Пермский государственный педагогический университет и Российский государственный гуманитарный университет.</a:t>
          </a:r>
        </a:p>
      </dgm:t>
    </dgm:pt>
    <dgm:pt modelId="{54C96973-A388-4BDB-A42E-81A8952612E0}" type="parTrans" cxnId="{44F69C7E-E945-408C-849F-9081E5DCCE5E}">
      <dgm:prSet/>
      <dgm:spPr/>
      <dgm:t>
        <a:bodyPr/>
        <a:lstStyle/>
        <a:p>
          <a:endParaRPr lang="ru-RU"/>
        </a:p>
      </dgm:t>
    </dgm:pt>
    <dgm:pt modelId="{53655BCA-C12E-4CDE-9964-1902CE36CFA8}" type="sibTrans" cxnId="{44F69C7E-E945-408C-849F-9081E5DCCE5E}">
      <dgm:prSet/>
      <dgm:spPr/>
      <dgm:t>
        <a:bodyPr/>
        <a:lstStyle/>
        <a:p>
          <a:endParaRPr lang="ru-RU"/>
        </a:p>
      </dgm:t>
    </dgm:pt>
    <dgm:pt modelId="{1BE0AFA0-4441-4595-8DAA-081E7743A3D9}">
      <dgm:prSet/>
      <dgm:spPr/>
      <dgm:t>
        <a:bodyPr/>
        <a:lstStyle/>
        <a:p>
          <a:r>
            <a:rPr lang="ru-RU" dirty="0" smtClean="0"/>
            <a:t>В группу, отнесённую к категории </a:t>
          </a:r>
          <a:r>
            <a:rPr lang="ru-RU" b="1" dirty="0" smtClean="0"/>
            <a:t>неэффективных и нуждающихся в реорганизации</a:t>
          </a:r>
          <a:r>
            <a:rPr lang="ru-RU" dirty="0" smtClean="0"/>
            <a:t>, попали 30 вузов и 262 филиала. Например, Борисоглебский государственный педагогический институт, Карельская государственная педагогическая академия, Московский государственный открытый университет, Таганрогский государственный педагогический институт, </a:t>
          </a:r>
          <a:r>
            <a:rPr lang="ru-RU" dirty="0" err="1" smtClean="0"/>
            <a:t>Тобольская</a:t>
          </a:r>
          <a:r>
            <a:rPr lang="ru-RU" dirty="0" smtClean="0"/>
            <a:t> государственная социально-педагогическая академия им Д.И. Менделеева.</a:t>
          </a:r>
        </a:p>
      </dgm:t>
    </dgm:pt>
    <dgm:pt modelId="{2BD48C15-2781-4B88-BA2B-FD0919F5BEF4}" type="parTrans" cxnId="{5F3683DA-DA2D-4C83-81BA-37EC9A5BBC73}">
      <dgm:prSet/>
      <dgm:spPr/>
      <dgm:t>
        <a:bodyPr/>
        <a:lstStyle/>
        <a:p>
          <a:endParaRPr lang="ru-RU"/>
        </a:p>
      </dgm:t>
    </dgm:pt>
    <dgm:pt modelId="{1314B7BC-28FD-4CA6-B7E1-5AA23701F7A1}" type="sibTrans" cxnId="{5F3683DA-DA2D-4C83-81BA-37EC9A5BBC73}">
      <dgm:prSet/>
      <dgm:spPr/>
      <dgm:t>
        <a:bodyPr/>
        <a:lstStyle/>
        <a:p>
          <a:endParaRPr lang="ru-RU"/>
        </a:p>
      </dgm:t>
    </dgm:pt>
    <dgm:pt modelId="{407E89A5-EC2F-429F-BAF7-0400F4E11907}" type="pres">
      <dgm:prSet presAssocID="{5A61DFDB-0E64-4FE6-9603-01553BA9BD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A24E4B-1883-4974-A5A3-03F8E34E82A4}" type="pres">
      <dgm:prSet presAssocID="{833719E5-5EF8-4889-B7ED-AC5A5D60DAD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857B9C-97DB-4A0A-B4DE-BD0DC0719463}" type="pres">
      <dgm:prSet presAssocID="{1CED17C9-C309-4205-9E9C-E115E40933CE}" presName="spacer" presStyleCnt="0"/>
      <dgm:spPr/>
    </dgm:pt>
    <dgm:pt modelId="{FE8E02CF-D0C9-4A85-BDA5-24F53E20D3E7}" type="pres">
      <dgm:prSet presAssocID="{B7BF7B4D-BA39-4889-A81D-B6674103D34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367B9D-49BF-4960-9843-7AFF0ED6F525}" type="pres">
      <dgm:prSet presAssocID="{53655BCA-C12E-4CDE-9964-1902CE36CFA8}" presName="spacer" presStyleCnt="0"/>
      <dgm:spPr/>
    </dgm:pt>
    <dgm:pt modelId="{DD4C599F-770B-4892-A43B-3E8F302412F7}" type="pres">
      <dgm:prSet presAssocID="{1BE0AFA0-4441-4595-8DAA-081E7743A3D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9B3B00-516B-42ED-A92E-1110B7E6E1C7}" type="presOf" srcId="{B7BF7B4D-BA39-4889-A81D-B6674103D34E}" destId="{FE8E02CF-D0C9-4A85-BDA5-24F53E20D3E7}" srcOrd="0" destOrd="0" presId="urn:microsoft.com/office/officeart/2005/8/layout/vList2"/>
    <dgm:cxn modelId="{BB1ADEC3-1460-4626-89A0-99AE9981A47A}" type="presOf" srcId="{5A61DFDB-0E64-4FE6-9603-01553BA9BD83}" destId="{407E89A5-EC2F-429F-BAF7-0400F4E11907}" srcOrd="0" destOrd="0" presId="urn:microsoft.com/office/officeart/2005/8/layout/vList2"/>
    <dgm:cxn modelId="{5F3683DA-DA2D-4C83-81BA-37EC9A5BBC73}" srcId="{5A61DFDB-0E64-4FE6-9603-01553BA9BD83}" destId="{1BE0AFA0-4441-4595-8DAA-081E7743A3D9}" srcOrd="2" destOrd="0" parTransId="{2BD48C15-2781-4B88-BA2B-FD0919F5BEF4}" sibTransId="{1314B7BC-28FD-4CA6-B7E1-5AA23701F7A1}"/>
    <dgm:cxn modelId="{65401755-0FA3-4201-8FF9-46A899A04D7E}" type="presOf" srcId="{833719E5-5EF8-4889-B7ED-AC5A5D60DAD3}" destId="{F1A24E4B-1883-4974-A5A3-03F8E34E82A4}" srcOrd="0" destOrd="0" presId="urn:microsoft.com/office/officeart/2005/8/layout/vList2"/>
    <dgm:cxn modelId="{5200617E-6D92-4B00-B9FD-4177BE726EEA}" type="presOf" srcId="{1BE0AFA0-4441-4595-8DAA-081E7743A3D9}" destId="{DD4C599F-770B-4892-A43B-3E8F302412F7}" srcOrd="0" destOrd="0" presId="urn:microsoft.com/office/officeart/2005/8/layout/vList2"/>
    <dgm:cxn modelId="{BD7D4696-98C8-4A3E-8ACF-E9C95A2901DB}" srcId="{5A61DFDB-0E64-4FE6-9603-01553BA9BD83}" destId="{833719E5-5EF8-4889-B7ED-AC5A5D60DAD3}" srcOrd="0" destOrd="0" parTransId="{B9A88626-FA49-4DEA-8D3C-29527449621E}" sibTransId="{1CED17C9-C309-4205-9E9C-E115E40933CE}"/>
    <dgm:cxn modelId="{44F69C7E-E945-408C-849F-9081E5DCCE5E}" srcId="{5A61DFDB-0E64-4FE6-9603-01553BA9BD83}" destId="{B7BF7B4D-BA39-4889-A81D-B6674103D34E}" srcOrd="1" destOrd="0" parTransId="{54C96973-A388-4BDB-A42E-81A8952612E0}" sibTransId="{53655BCA-C12E-4CDE-9964-1902CE36CFA8}"/>
    <dgm:cxn modelId="{5A9FBA31-1C90-44A3-8F0E-0D107EC854F4}" type="presParOf" srcId="{407E89A5-EC2F-429F-BAF7-0400F4E11907}" destId="{F1A24E4B-1883-4974-A5A3-03F8E34E82A4}" srcOrd="0" destOrd="0" presId="urn:microsoft.com/office/officeart/2005/8/layout/vList2"/>
    <dgm:cxn modelId="{D82ED1B2-59B2-40B6-8A59-C549F34FCC32}" type="presParOf" srcId="{407E89A5-EC2F-429F-BAF7-0400F4E11907}" destId="{2C857B9C-97DB-4A0A-B4DE-BD0DC0719463}" srcOrd="1" destOrd="0" presId="urn:microsoft.com/office/officeart/2005/8/layout/vList2"/>
    <dgm:cxn modelId="{C02F777C-078F-410D-B7A1-6D48433717D9}" type="presParOf" srcId="{407E89A5-EC2F-429F-BAF7-0400F4E11907}" destId="{FE8E02CF-D0C9-4A85-BDA5-24F53E20D3E7}" srcOrd="2" destOrd="0" presId="urn:microsoft.com/office/officeart/2005/8/layout/vList2"/>
    <dgm:cxn modelId="{7FE771BB-8B90-436B-A767-0FBA95939B56}" type="presParOf" srcId="{407E89A5-EC2F-429F-BAF7-0400F4E11907}" destId="{19367B9D-49BF-4960-9843-7AFF0ED6F525}" srcOrd="3" destOrd="0" presId="urn:microsoft.com/office/officeart/2005/8/layout/vList2"/>
    <dgm:cxn modelId="{5BCA865D-305F-451C-97AF-8F8879C3E6A9}" type="presParOf" srcId="{407E89A5-EC2F-429F-BAF7-0400F4E11907}" destId="{DD4C599F-770B-4892-A43B-3E8F302412F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D45C9A-F39D-4FC9-99E7-8DF7876E8726}" type="doc">
      <dgm:prSet loTypeId="urn:microsoft.com/office/officeart/2005/8/layout/vList2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E333AEF1-35D3-4ABD-8D6E-0236D56CB87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Академия</a:t>
          </a:r>
          <a:endParaRPr lang="ru-RU" dirty="0">
            <a:solidFill>
              <a:schemeClr val="tx1"/>
            </a:solidFill>
          </a:endParaRPr>
        </a:p>
      </dgm:t>
    </dgm:pt>
    <dgm:pt modelId="{473C5B2B-0BB1-49A2-A3F4-5237D08FB43F}" type="parTrans" cxnId="{6DD4B1A0-B71E-45D4-984D-15ED00B5C6E3}">
      <dgm:prSet/>
      <dgm:spPr/>
      <dgm:t>
        <a:bodyPr/>
        <a:lstStyle/>
        <a:p>
          <a:endParaRPr lang="ru-RU"/>
        </a:p>
      </dgm:t>
    </dgm:pt>
    <dgm:pt modelId="{4B8D7408-EEFD-4676-8834-2552F2264CD8}" type="sibTrans" cxnId="{6DD4B1A0-B71E-45D4-984D-15ED00B5C6E3}">
      <dgm:prSet/>
      <dgm:spPr/>
      <dgm:t>
        <a:bodyPr/>
        <a:lstStyle/>
        <a:p>
          <a:endParaRPr lang="ru-RU"/>
        </a:p>
      </dgm:t>
    </dgm:pt>
    <dgm:pt modelId="{6881DDDC-BC31-44F9-80A1-02645B16F9F2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Институт</a:t>
          </a:r>
        </a:p>
      </dgm:t>
    </dgm:pt>
    <dgm:pt modelId="{585314FA-14CD-4976-9841-5A41264BD44D}" type="parTrans" cxnId="{0B4D370F-9E8B-40C5-BFAE-BCCA394CF064}">
      <dgm:prSet/>
      <dgm:spPr/>
      <dgm:t>
        <a:bodyPr/>
        <a:lstStyle/>
        <a:p>
          <a:endParaRPr lang="ru-RU"/>
        </a:p>
      </dgm:t>
    </dgm:pt>
    <dgm:pt modelId="{5782C093-3853-4DF4-86A4-08ED6DEFBAAA}" type="sibTrans" cxnId="{0B4D370F-9E8B-40C5-BFAE-BCCA394CF064}">
      <dgm:prSet/>
      <dgm:spPr/>
      <dgm:t>
        <a:bodyPr/>
        <a:lstStyle/>
        <a:p>
          <a:endParaRPr lang="ru-RU"/>
        </a:p>
      </dgm:t>
    </dgm:pt>
    <dgm:pt modelId="{9FBDE330-70A5-4AFD-8196-F92F4BA079A8}">
      <dgm:prSet/>
      <dgm:spPr/>
      <dgm:t>
        <a:bodyPr/>
        <a:lstStyle/>
        <a:p>
          <a:r>
            <a:rPr lang="ru-RU" smtClean="0">
              <a:solidFill>
                <a:schemeClr val="tx1"/>
              </a:solidFill>
            </a:rPr>
            <a:t>Университет </a:t>
          </a:r>
          <a:endParaRPr lang="ru-RU" dirty="0" smtClean="0">
            <a:solidFill>
              <a:schemeClr val="tx1"/>
            </a:solidFill>
          </a:endParaRPr>
        </a:p>
      </dgm:t>
    </dgm:pt>
    <dgm:pt modelId="{12B30B26-A683-4D85-9337-E6FC2F41A30A}" type="parTrans" cxnId="{24FFA139-8926-4ADC-BF6F-1440B2CD1074}">
      <dgm:prSet/>
      <dgm:spPr/>
      <dgm:t>
        <a:bodyPr/>
        <a:lstStyle/>
        <a:p>
          <a:endParaRPr lang="ru-RU"/>
        </a:p>
      </dgm:t>
    </dgm:pt>
    <dgm:pt modelId="{0142E4C9-250D-4C77-8F17-C08C92A3C0E3}" type="sibTrans" cxnId="{24FFA139-8926-4ADC-BF6F-1440B2CD1074}">
      <dgm:prSet/>
      <dgm:spPr/>
      <dgm:t>
        <a:bodyPr/>
        <a:lstStyle/>
        <a:p>
          <a:endParaRPr lang="ru-RU"/>
        </a:p>
      </dgm:t>
    </dgm:pt>
    <dgm:pt modelId="{1379C442-5B08-478A-8829-FD7C0D1C0FBD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Федеральный университет</a:t>
          </a:r>
        </a:p>
      </dgm:t>
    </dgm:pt>
    <dgm:pt modelId="{651C8BAE-CA39-458F-824D-AAB8BBC9160C}" type="parTrans" cxnId="{3A7E9F26-527F-4371-9CA0-8FA2E4AC812D}">
      <dgm:prSet/>
      <dgm:spPr/>
      <dgm:t>
        <a:bodyPr/>
        <a:lstStyle/>
        <a:p>
          <a:endParaRPr lang="ru-RU"/>
        </a:p>
      </dgm:t>
    </dgm:pt>
    <dgm:pt modelId="{C2BA1C2F-8144-4A47-A756-5BFBDCE916A0}" type="sibTrans" cxnId="{3A7E9F26-527F-4371-9CA0-8FA2E4AC812D}">
      <dgm:prSet/>
      <dgm:spPr/>
      <dgm:t>
        <a:bodyPr/>
        <a:lstStyle/>
        <a:p>
          <a:endParaRPr lang="ru-RU"/>
        </a:p>
      </dgm:t>
    </dgm:pt>
    <dgm:pt modelId="{59C995F4-8812-411F-99C9-797C94059F27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Национальный исследовательский университет </a:t>
          </a:r>
          <a:endParaRPr lang="ru-RU" dirty="0">
            <a:solidFill>
              <a:schemeClr val="tx1"/>
            </a:solidFill>
          </a:endParaRPr>
        </a:p>
      </dgm:t>
    </dgm:pt>
    <dgm:pt modelId="{16FF4726-48A7-4201-9DAA-05D95B20FD86}" type="parTrans" cxnId="{FDC66D23-E74A-49AB-9D68-C0E206B3342A}">
      <dgm:prSet/>
      <dgm:spPr/>
      <dgm:t>
        <a:bodyPr/>
        <a:lstStyle/>
        <a:p>
          <a:endParaRPr lang="ru-RU"/>
        </a:p>
      </dgm:t>
    </dgm:pt>
    <dgm:pt modelId="{7C2886BB-6CEF-4426-933C-62DCEBD5C1FD}" type="sibTrans" cxnId="{FDC66D23-E74A-49AB-9D68-C0E206B3342A}">
      <dgm:prSet/>
      <dgm:spPr/>
      <dgm:t>
        <a:bodyPr/>
        <a:lstStyle/>
        <a:p>
          <a:endParaRPr lang="ru-RU"/>
        </a:p>
      </dgm:t>
    </dgm:pt>
    <dgm:pt modelId="{5445F5F8-9D1B-4DE7-B41E-E5E9559A7D7C}" type="pres">
      <dgm:prSet presAssocID="{57D45C9A-F39D-4FC9-99E7-8DF7876E872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2B9BE8-E868-45D7-BB26-385BD93F999E}" type="pres">
      <dgm:prSet presAssocID="{E333AEF1-35D3-4ABD-8D6E-0236D56CB87A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3967F0-56E6-48A7-8EFB-B0C85D6644FE}" type="pres">
      <dgm:prSet presAssocID="{4B8D7408-EEFD-4676-8834-2552F2264CD8}" presName="spacer" presStyleCnt="0"/>
      <dgm:spPr/>
    </dgm:pt>
    <dgm:pt modelId="{5BFBE662-6D61-414C-8355-CF90078DD1C6}" type="pres">
      <dgm:prSet presAssocID="{6881DDDC-BC31-44F9-80A1-02645B16F9F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661C8D-505E-4C4C-BEFA-37A768C9D172}" type="pres">
      <dgm:prSet presAssocID="{5782C093-3853-4DF4-86A4-08ED6DEFBAAA}" presName="spacer" presStyleCnt="0"/>
      <dgm:spPr/>
    </dgm:pt>
    <dgm:pt modelId="{26918319-2B76-44DB-B591-74AA72D3214F}" type="pres">
      <dgm:prSet presAssocID="{9FBDE330-70A5-4AFD-8196-F92F4BA079A8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43C03C-48DF-4610-98E9-70AADD075263}" type="pres">
      <dgm:prSet presAssocID="{0142E4C9-250D-4C77-8F17-C08C92A3C0E3}" presName="spacer" presStyleCnt="0"/>
      <dgm:spPr/>
    </dgm:pt>
    <dgm:pt modelId="{B6927C99-C00E-427D-89BA-A8E4F6BE3C10}" type="pres">
      <dgm:prSet presAssocID="{1379C442-5B08-478A-8829-FD7C0D1C0FB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4340B7-647E-43CA-AA71-2A9DC826D86D}" type="pres">
      <dgm:prSet presAssocID="{C2BA1C2F-8144-4A47-A756-5BFBDCE916A0}" presName="spacer" presStyleCnt="0"/>
      <dgm:spPr/>
    </dgm:pt>
    <dgm:pt modelId="{5D96D51F-BFFE-4304-A8F6-0CD202EEEDB0}" type="pres">
      <dgm:prSet presAssocID="{59C995F4-8812-411F-99C9-797C94059F2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C66D23-E74A-49AB-9D68-C0E206B3342A}" srcId="{57D45C9A-F39D-4FC9-99E7-8DF7876E8726}" destId="{59C995F4-8812-411F-99C9-797C94059F27}" srcOrd="4" destOrd="0" parTransId="{16FF4726-48A7-4201-9DAA-05D95B20FD86}" sibTransId="{7C2886BB-6CEF-4426-933C-62DCEBD5C1FD}"/>
    <dgm:cxn modelId="{200B5B97-E3E1-42DF-9238-DACA02EDE161}" type="presOf" srcId="{E333AEF1-35D3-4ABD-8D6E-0236D56CB87A}" destId="{972B9BE8-E868-45D7-BB26-385BD93F999E}" srcOrd="0" destOrd="0" presId="urn:microsoft.com/office/officeart/2005/8/layout/vList2"/>
    <dgm:cxn modelId="{366F4EDA-4B24-488B-AE3A-73575A4F0146}" type="presOf" srcId="{59C995F4-8812-411F-99C9-797C94059F27}" destId="{5D96D51F-BFFE-4304-A8F6-0CD202EEEDB0}" srcOrd="0" destOrd="0" presId="urn:microsoft.com/office/officeart/2005/8/layout/vList2"/>
    <dgm:cxn modelId="{24FFA139-8926-4ADC-BF6F-1440B2CD1074}" srcId="{57D45C9A-F39D-4FC9-99E7-8DF7876E8726}" destId="{9FBDE330-70A5-4AFD-8196-F92F4BA079A8}" srcOrd="2" destOrd="0" parTransId="{12B30B26-A683-4D85-9337-E6FC2F41A30A}" sibTransId="{0142E4C9-250D-4C77-8F17-C08C92A3C0E3}"/>
    <dgm:cxn modelId="{536C2C8F-3EE1-4BE6-9242-3A1DB9E67884}" type="presOf" srcId="{6881DDDC-BC31-44F9-80A1-02645B16F9F2}" destId="{5BFBE662-6D61-414C-8355-CF90078DD1C6}" srcOrd="0" destOrd="0" presId="urn:microsoft.com/office/officeart/2005/8/layout/vList2"/>
    <dgm:cxn modelId="{3F070B96-55B3-45BA-9DA2-0400AC188672}" type="presOf" srcId="{1379C442-5B08-478A-8829-FD7C0D1C0FBD}" destId="{B6927C99-C00E-427D-89BA-A8E4F6BE3C10}" srcOrd="0" destOrd="0" presId="urn:microsoft.com/office/officeart/2005/8/layout/vList2"/>
    <dgm:cxn modelId="{961A392E-947A-4873-A564-484E931F346E}" type="presOf" srcId="{57D45C9A-F39D-4FC9-99E7-8DF7876E8726}" destId="{5445F5F8-9D1B-4DE7-B41E-E5E9559A7D7C}" srcOrd="0" destOrd="0" presId="urn:microsoft.com/office/officeart/2005/8/layout/vList2"/>
    <dgm:cxn modelId="{ACE9F5B0-7A59-44CC-9844-5D007B5BC5EC}" type="presOf" srcId="{9FBDE330-70A5-4AFD-8196-F92F4BA079A8}" destId="{26918319-2B76-44DB-B591-74AA72D3214F}" srcOrd="0" destOrd="0" presId="urn:microsoft.com/office/officeart/2005/8/layout/vList2"/>
    <dgm:cxn modelId="{3A7E9F26-527F-4371-9CA0-8FA2E4AC812D}" srcId="{57D45C9A-F39D-4FC9-99E7-8DF7876E8726}" destId="{1379C442-5B08-478A-8829-FD7C0D1C0FBD}" srcOrd="3" destOrd="0" parTransId="{651C8BAE-CA39-458F-824D-AAB8BBC9160C}" sibTransId="{C2BA1C2F-8144-4A47-A756-5BFBDCE916A0}"/>
    <dgm:cxn modelId="{0B4D370F-9E8B-40C5-BFAE-BCCA394CF064}" srcId="{57D45C9A-F39D-4FC9-99E7-8DF7876E8726}" destId="{6881DDDC-BC31-44F9-80A1-02645B16F9F2}" srcOrd="1" destOrd="0" parTransId="{585314FA-14CD-4976-9841-5A41264BD44D}" sibTransId="{5782C093-3853-4DF4-86A4-08ED6DEFBAAA}"/>
    <dgm:cxn modelId="{6DD4B1A0-B71E-45D4-984D-15ED00B5C6E3}" srcId="{57D45C9A-F39D-4FC9-99E7-8DF7876E8726}" destId="{E333AEF1-35D3-4ABD-8D6E-0236D56CB87A}" srcOrd="0" destOrd="0" parTransId="{473C5B2B-0BB1-49A2-A3F4-5237D08FB43F}" sibTransId="{4B8D7408-EEFD-4676-8834-2552F2264CD8}"/>
    <dgm:cxn modelId="{BD643CE9-36B7-4646-8EEC-285B1D17B343}" type="presParOf" srcId="{5445F5F8-9D1B-4DE7-B41E-E5E9559A7D7C}" destId="{972B9BE8-E868-45D7-BB26-385BD93F999E}" srcOrd="0" destOrd="0" presId="urn:microsoft.com/office/officeart/2005/8/layout/vList2"/>
    <dgm:cxn modelId="{C6061A49-50D7-4957-8CFE-5EBD5BEEFFBA}" type="presParOf" srcId="{5445F5F8-9D1B-4DE7-B41E-E5E9559A7D7C}" destId="{803967F0-56E6-48A7-8EFB-B0C85D6644FE}" srcOrd="1" destOrd="0" presId="urn:microsoft.com/office/officeart/2005/8/layout/vList2"/>
    <dgm:cxn modelId="{EA548BCE-5BD4-4BF9-802F-13B489532CAD}" type="presParOf" srcId="{5445F5F8-9D1B-4DE7-B41E-E5E9559A7D7C}" destId="{5BFBE662-6D61-414C-8355-CF90078DD1C6}" srcOrd="2" destOrd="0" presId="urn:microsoft.com/office/officeart/2005/8/layout/vList2"/>
    <dgm:cxn modelId="{7F284957-3F2A-42A0-BE95-42C26492B9E6}" type="presParOf" srcId="{5445F5F8-9D1B-4DE7-B41E-E5E9559A7D7C}" destId="{0E661C8D-505E-4C4C-BEFA-37A768C9D172}" srcOrd="3" destOrd="0" presId="urn:microsoft.com/office/officeart/2005/8/layout/vList2"/>
    <dgm:cxn modelId="{958D213B-911C-42B8-9BD5-2B77F41FB829}" type="presParOf" srcId="{5445F5F8-9D1B-4DE7-B41E-E5E9559A7D7C}" destId="{26918319-2B76-44DB-B591-74AA72D3214F}" srcOrd="4" destOrd="0" presId="urn:microsoft.com/office/officeart/2005/8/layout/vList2"/>
    <dgm:cxn modelId="{55D0F8E2-E0E7-46D0-8626-DB826ADA3A79}" type="presParOf" srcId="{5445F5F8-9D1B-4DE7-B41E-E5E9559A7D7C}" destId="{7D43C03C-48DF-4610-98E9-70AADD075263}" srcOrd="5" destOrd="0" presId="urn:microsoft.com/office/officeart/2005/8/layout/vList2"/>
    <dgm:cxn modelId="{9BABBC10-7CCF-4658-8838-EF481AEED2AA}" type="presParOf" srcId="{5445F5F8-9D1B-4DE7-B41E-E5E9559A7D7C}" destId="{B6927C99-C00E-427D-89BA-A8E4F6BE3C10}" srcOrd="6" destOrd="0" presId="urn:microsoft.com/office/officeart/2005/8/layout/vList2"/>
    <dgm:cxn modelId="{92F85930-372D-4C29-8712-F8B7D8418888}" type="presParOf" srcId="{5445F5F8-9D1B-4DE7-B41E-E5E9559A7D7C}" destId="{234340B7-647E-43CA-AA71-2A9DC826D86D}" srcOrd="7" destOrd="0" presId="urn:microsoft.com/office/officeart/2005/8/layout/vList2"/>
    <dgm:cxn modelId="{115A21F9-DC57-4A9B-BA05-1980002C9265}" type="presParOf" srcId="{5445F5F8-9D1B-4DE7-B41E-E5E9559A7D7C}" destId="{5D96D51F-BFFE-4304-A8F6-0CD202EEEDB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72256EF2-384C-4B40-89A9-BD8DFE804389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CC966E4-D321-4BAC-8F2C-9E1100C7FDF1}">
      <dgm:prSet phldrT="[Текст]"/>
      <dgm:spPr/>
      <dgm:t>
        <a:bodyPr/>
        <a:lstStyle/>
        <a:p>
          <a:r>
            <a:rPr lang="ru-RU" dirty="0" smtClean="0"/>
            <a:t>Место в рейтинге (в т.ч. оценка эффективности)</a:t>
          </a:r>
          <a:endParaRPr lang="ru-RU" dirty="0"/>
        </a:p>
      </dgm:t>
    </dgm:pt>
    <dgm:pt modelId="{974F3E9C-7B64-47D1-9C31-140266599339}" type="parTrans" cxnId="{2E349372-733C-45E3-92EA-E85516B6A8D9}">
      <dgm:prSet/>
      <dgm:spPr/>
      <dgm:t>
        <a:bodyPr/>
        <a:lstStyle/>
        <a:p>
          <a:endParaRPr lang="ru-RU"/>
        </a:p>
      </dgm:t>
    </dgm:pt>
    <dgm:pt modelId="{88D4B834-8B76-4FC5-8DDB-B60105E526A2}" type="sibTrans" cxnId="{2E349372-733C-45E3-92EA-E85516B6A8D9}">
      <dgm:prSet/>
      <dgm:spPr/>
      <dgm:t>
        <a:bodyPr/>
        <a:lstStyle/>
        <a:p>
          <a:endParaRPr lang="ru-RU"/>
        </a:p>
      </dgm:t>
    </dgm:pt>
    <dgm:pt modelId="{660328DA-71F2-4424-8CBC-4BA00BA4FC96}">
      <dgm:prSet/>
      <dgm:spPr/>
      <dgm:t>
        <a:bodyPr/>
        <a:lstStyle/>
        <a:p>
          <a:r>
            <a:rPr lang="ru-RU" smtClean="0"/>
            <a:t>Паблисити (достижения и т.д.)</a:t>
          </a:r>
          <a:endParaRPr lang="ru-RU" dirty="0" smtClean="0"/>
        </a:p>
      </dgm:t>
    </dgm:pt>
    <dgm:pt modelId="{B68BCF1C-B2A6-41BE-90B8-24FC914C6993}" type="parTrans" cxnId="{86FCFB51-8F27-4A3D-83E0-CD22D98D7CAB}">
      <dgm:prSet/>
      <dgm:spPr/>
      <dgm:t>
        <a:bodyPr/>
        <a:lstStyle/>
        <a:p>
          <a:endParaRPr lang="ru-RU"/>
        </a:p>
      </dgm:t>
    </dgm:pt>
    <dgm:pt modelId="{06C05B67-043C-4CDE-B1A1-CCF9A28E3687}" type="sibTrans" cxnId="{86FCFB51-8F27-4A3D-83E0-CD22D98D7CAB}">
      <dgm:prSet/>
      <dgm:spPr/>
      <dgm:t>
        <a:bodyPr/>
        <a:lstStyle/>
        <a:p>
          <a:endParaRPr lang="ru-RU"/>
        </a:p>
      </dgm:t>
    </dgm:pt>
    <dgm:pt modelId="{3621F842-90DE-42A9-B30E-A48293F3E327}">
      <dgm:prSet/>
      <dgm:spPr/>
      <dgm:t>
        <a:bodyPr/>
        <a:lstStyle/>
        <a:p>
          <a:r>
            <a:rPr lang="ru-RU" dirty="0" smtClean="0"/>
            <a:t>Официальная информация (в т.ч. на сайте)</a:t>
          </a:r>
        </a:p>
      </dgm:t>
    </dgm:pt>
    <dgm:pt modelId="{2C0589BB-0D73-4E9E-AA11-FD9A247B672B}" type="parTrans" cxnId="{BB68488C-F746-46EF-9408-E84A009BE4C8}">
      <dgm:prSet/>
      <dgm:spPr/>
      <dgm:t>
        <a:bodyPr/>
        <a:lstStyle/>
        <a:p>
          <a:endParaRPr lang="ru-RU"/>
        </a:p>
      </dgm:t>
    </dgm:pt>
    <dgm:pt modelId="{F6C796CA-8DCE-40E9-825E-5786E21A9FF3}" type="sibTrans" cxnId="{BB68488C-F746-46EF-9408-E84A009BE4C8}">
      <dgm:prSet/>
      <dgm:spPr/>
      <dgm:t>
        <a:bodyPr/>
        <a:lstStyle/>
        <a:p>
          <a:endParaRPr lang="ru-RU"/>
        </a:p>
      </dgm:t>
    </dgm:pt>
    <dgm:pt modelId="{D98F2B4E-E9D3-480B-A512-DF61F426A09B}">
      <dgm:prSet/>
      <dgm:spPr/>
      <dgm:t>
        <a:bodyPr/>
        <a:lstStyle/>
        <a:p>
          <a:r>
            <a:rPr lang="ru-RU" smtClean="0"/>
            <a:t>Дни открытых дверей</a:t>
          </a:r>
          <a:endParaRPr lang="ru-RU" dirty="0"/>
        </a:p>
      </dgm:t>
    </dgm:pt>
    <dgm:pt modelId="{7F0D3674-C281-4B62-A389-39A0F895ED28}" type="parTrans" cxnId="{F01DAE9D-C33A-40B0-B895-EA162583DAFF}">
      <dgm:prSet/>
      <dgm:spPr/>
      <dgm:t>
        <a:bodyPr/>
        <a:lstStyle/>
        <a:p>
          <a:endParaRPr lang="ru-RU"/>
        </a:p>
      </dgm:t>
    </dgm:pt>
    <dgm:pt modelId="{BE9CEA3D-9BF1-442C-96DB-17498EF18156}" type="sibTrans" cxnId="{F01DAE9D-C33A-40B0-B895-EA162583DAFF}">
      <dgm:prSet/>
      <dgm:spPr/>
      <dgm:t>
        <a:bodyPr/>
        <a:lstStyle/>
        <a:p>
          <a:endParaRPr lang="ru-RU"/>
        </a:p>
      </dgm:t>
    </dgm:pt>
    <dgm:pt modelId="{0A60BACC-AF66-4AE6-A4C6-10434B54AD8A}">
      <dgm:prSet/>
      <dgm:spPr/>
      <dgm:t>
        <a:bodyPr/>
        <a:lstStyle/>
        <a:p>
          <a:r>
            <a:rPr lang="ru-RU" dirty="0" smtClean="0"/>
            <a:t>Курсы подготовки</a:t>
          </a:r>
        </a:p>
      </dgm:t>
    </dgm:pt>
    <dgm:pt modelId="{EF33E62A-CC66-4F1D-8488-AC675355553D}" type="parTrans" cxnId="{F55CC78A-6C37-4B13-9E52-097362DDDB9E}">
      <dgm:prSet/>
      <dgm:spPr/>
      <dgm:t>
        <a:bodyPr/>
        <a:lstStyle/>
        <a:p>
          <a:endParaRPr lang="ru-RU"/>
        </a:p>
      </dgm:t>
    </dgm:pt>
    <dgm:pt modelId="{903FF538-08CC-4CC4-83BE-AE9E9C159A02}" type="sibTrans" cxnId="{F55CC78A-6C37-4B13-9E52-097362DDDB9E}">
      <dgm:prSet/>
      <dgm:spPr/>
      <dgm:t>
        <a:bodyPr/>
        <a:lstStyle/>
        <a:p>
          <a:endParaRPr lang="ru-RU"/>
        </a:p>
      </dgm:t>
    </dgm:pt>
    <dgm:pt modelId="{9F533836-D077-41D6-AFFF-89468E3006A3}" type="pres">
      <dgm:prSet presAssocID="{72256EF2-384C-4B40-89A9-BD8DFE8043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1566DA-089A-426E-AA79-8FD7735BFC5B}" type="pres">
      <dgm:prSet presAssocID="{FCC966E4-D321-4BAC-8F2C-9E1100C7FDF1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FBF14D-7042-434C-8832-B92B9BDED4EF}" type="pres">
      <dgm:prSet presAssocID="{88D4B834-8B76-4FC5-8DDB-B60105E526A2}" presName="spacer" presStyleCnt="0"/>
      <dgm:spPr/>
    </dgm:pt>
    <dgm:pt modelId="{E5C13028-5596-43BE-989F-A63026252B2F}" type="pres">
      <dgm:prSet presAssocID="{660328DA-71F2-4424-8CBC-4BA00BA4FC9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DA1718-8FBC-411D-91F9-CEFF9FE6B7FC}" type="pres">
      <dgm:prSet presAssocID="{06C05B67-043C-4CDE-B1A1-CCF9A28E3687}" presName="spacer" presStyleCnt="0"/>
      <dgm:spPr/>
    </dgm:pt>
    <dgm:pt modelId="{427D3414-2C1B-4AD2-A71E-094E5B22FDC3}" type="pres">
      <dgm:prSet presAssocID="{3621F842-90DE-42A9-B30E-A48293F3E32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7A59BA-D7CB-473F-8486-AAA8584E6E92}" type="pres">
      <dgm:prSet presAssocID="{F6C796CA-8DCE-40E9-825E-5786E21A9FF3}" presName="spacer" presStyleCnt="0"/>
      <dgm:spPr/>
    </dgm:pt>
    <dgm:pt modelId="{E9188F1D-8F76-474F-85A2-B84DE2F02CF4}" type="pres">
      <dgm:prSet presAssocID="{0A60BACC-AF66-4AE6-A4C6-10434B54AD8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10C204-15B0-4025-AB6D-A74A922BEFBD}" type="pres">
      <dgm:prSet presAssocID="{903FF538-08CC-4CC4-83BE-AE9E9C159A02}" presName="spacer" presStyleCnt="0"/>
      <dgm:spPr/>
    </dgm:pt>
    <dgm:pt modelId="{0618D910-3491-4350-99FD-C1FC8CEDADA3}" type="pres">
      <dgm:prSet presAssocID="{D98F2B4E-E9D3-480B-A512-DF61F426A09B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FCFB51-8F27-4A3D-83E0-CD22D98D7CAB}" srcId="{72256EF2-384C-4B40-89A9-BD8DFE804389}" destId="{660328DA-71F2-4424-8CBC-4BA00BA4FC96}" srcOrd="1" destOrd="0" parTransId="{B68BCF1C-B2A6-41BE-90B8-24FC914C6993}" sibTransId="{06C05B67-043C-4CDE-B1A1-CCF9A28E3687}"/>
    <dgm:cxn modelId="{F298E98F-9791-4D33-9B59-0873D8BF54B2}" type="presOf" srcId="{FCC966E4-D321-4BAC-8F2C-9E1100C7FDF1}" destId="{661566DA-089A-426E-AA79-8FD7735BFC5B}" srcOrd="0" destOrd="0" presId="urn:microsoft.com/office/officeart/2005/8/layout/vList2"/>
    <dgm:cxn modelId="{220F3F61-E681-43B0-BA71-48ECF18950FA}" type="presOf" srcId="{72256EF2-384C-4B40-89A9-BD8DFE804389}" destId="{9F533836-D077-41D6-AFFF-89468E3006A3}" srcOrd="0" destOrd="0" presId="urn:microsoft.com/office/officeart/2005/8/layout/vList2"/>
    <dgm:cxn modelId="{E148735E-611E-4650-B006-E3190D6C4383}" type="presOf" srcId="{0A60BACC-AF66-4AE6-A4C6-10434B54AD8A}" destId="{E9188F1D-8F76-474F-85A2-B84DE2F02CF4}" srcOrd="0" destOrd="0" presId="urn:microsoft.com/office/officeart/2005/8/layout/vList2"/>
    <dgm:cxn modelId="{2E349372-733C-45E3-92EA-E85516B6A8D9}" srcId="{72256EF2-384C-4B40-89A9-BD8DFE804389}" destId="{FCC966E4-D321-4BAC-8F2C-9E1100C7FDF1}" srcOrd="0" destOrd="0" parTransId="{974F3E9C-7B64-47D1-9C31-140266599339}" sibTransId="{88D4B834-8B76-4FC5-8DDB-B60105E526A2}"/>
    <dgm:cxn modelId="{56C453D0-C572-4A94-9F85-3E39482CAB63}" type="presOf" srcId="{3621F842-90DE-42A9-B30E-A48293F3E327}" destId="{427D3414-2C1B-4AD2-A71E-094E5B22FDC3}" srcOrd="0" destOrd="0" presId="urn:microsoft.com/office/officeart/2005/8/layout/vList2"/>
    <dgm:cxn modelId="{F55CC78A-6C37-4B13-9E52-097362DDDB9E}" srcId="{72256EF2-384C-4B40-89A9-BD8DFE804389}" destId="{0A60BACC-AF66-4AE6-A4C6-10434B54AD8A}" srcOrd="3" destOrd="0" parTransId="{EF33E62A-CC66-4F1D-8488-AC675355553D}" sibTransId="{903FF538-08CC-4CC4-83BE-AE9E9C159A02}"/>
    <dgm:cxn modelId="{F01DAE9D-C33A-40B0-B895-EA162583DAFF}" srcId="{72256EF2-384C-4B40-89A9-BD8DFE804389}" destId="{D98F2B4E-E9D3-480B-A512-DF61F426A09B}" srcOrd="4" destOrd="0" parTransId="{7F0D3674-C281-4B62-A389-39A0F895ED28}" sibTransId="{BE9CEA3D-9BF1-442C-96DB-17498EF18156}"/>
    <dgm:cxn modelId="{BB68488C-F746-46EF-9408-E84A009BE4C8}" srcId="{72256EF2-384C-4B40-89A9-BD8DFE804389}" destId="{3621F842-90DE-42A9-B30E-A48293F3E327}" srcOrd="2" destOrd="0" parTransId="{2C0589BB-0D73-4E9E-AA11-FD9A247B672B}" sibTransId="{F6C796CA-8DCE-40E9-825E-5786E21A9FF3}"/>
    <dgm:cxn modelId="{9B4D986F-594F-45E7-911F-F23EC4F6EC4A}" type="presOf" srcId="{660328DA-71F2-4424-8CBC-4BA00BA4FC96}" destId="{E5C13028-5596-43BE-989F-A63026252B2F}" srcOrd="0" destOrd="0" presId="urn:microsoft.com/office/officeart/2005/8/layout/vList2"/>
    <dgm:cxn modelId="{5C9A4F77-2B5F-4671-B84F-532AA7E34270}" type="presOf" srcId="{D98F2B4E-E9D3-480B-A512-DF61F426A09B}" destId="{0618D910-3491-4350-99FD-C1FC8CEDADA3}" srcOrd="0" destOrd="0" presId="urn:microsoft.com/office/officeart/2005/8/layout/vList2"/>
    <dgm:cxn modelId="{3267C445-652C-4DB9-A159-45453D274650}" type="presParOf" srcId="{9F533836-D077-41D6-AFFF-89468E3006A3}" destId="{661566DA-089A-426E-AA79-8FD7735BFC5B}" srcOrd="0" destOrd="0" presId="urn:microsoft.com/office/officeart/2005/8/layout/vList2"/>
    <dgm:cxn modelId="{18766EA2-C211-4E45-9D01-6CBED696E90A}" type="presParOf" srcId="{9F533836-D077-41D6-AFFF-89468E3006A3}" destId="{4FFBF14D-7042-434C-8832-B92B9BDED4EF}" srcOrd="1" destOrd="0" presId="urn:microsoft.com/office/officeart/2005/8/layout/vList2"/>
    <dgm:cxn modelId="{94CB24B7-0F1D-4A08-969D-DEEFDB1E25B2}" type="presParOf" srcId="{9F533836-D077-41D6-AFFF-89468E3006A3}" destId="{E5C13028-5596-43BE-989F-A63026252B2F}" srcOrd="2" destOrd="0" presId="urn:microsoft.com/office/officeart/2005/8/layout/vList2"/>
    <dgm:cxn modelId="{C31409D4-8E1B-439E-B57C-9FFE137E64F4}" type="presParOf" srcId="{9F533836-D077-41D6-AFFF-89468E3006A3}" destId="{CADA1718-8FBC-411D-91F9-CEFF9FE6B7FC}" srcOrd="3" destOrd="0" presId="urn:microsoft.com/office/officeart/2005/8/layout/vList2"/>
    <dgm:cxn modelId="{FC98578E-4786-4C99-9FE5-C7393EECCF9A}" type="presParOf" srcId="{9F533836-D077-41D6-AFFF-89468E3006A3}" destId="{427D3414-2C1B-4AD2-A71E-094E5B22FDC3}" srcOrd="4" destOrd="0" presId="urn:microsoft.com/office/officeart/2005/8/layout/vList2"/>
    <dgm:cxn modelId="{CBC01980-D511-49C8-9438-8A48588AD362}" type="presParOf" srcId="{9F533836-D077-41D6-AFFF-89468E3006A3}" destId="{1E7A59BA-D7CB-473F-8486-AAA8584E6E92}" srcOrd="5" destOrd="0" presId="urn:microsoft.com/office/officeart/2005/8/layout/vList2"/>
    <dgm:cxn modelId="{474565A5-8ED8-4026-AA9C-DA3741ED64C3}" type="presParOf" srcId="{9F533836-D077-41D6-AFFF-89468E3006A3}" destId="{E9188F1D-8F76-474F-85A2-B84DE2F02CF4}" srcOrd="6" destOrd="0" presId="urn:microsoft.com/office/officeart/2005/8/layout/vList2"/>
    <dgm:cxn modelId="{6C7F3C7F-08B0-406C-A772-37E26653984E}" type="presParOf" srcId="{9F533836-D077-41D6-AFFF-89468E3006A3}" destId="{9210C204-15B0-4025-AB6D-A74A922BEFBD}" srcOrd="7" destOrd="0" presId="urn:microsoft.com/office/officeart/2005/8/layout/vList2"/>
    <dgm:cxn modelId="{0491AAE4-C264-4938-90E4-D69F4E54B241}" type="presParOf" srcId="{9F533836-D077-41D6-AFFF-89468E3006A3}" destId="{0618D910-3491-4350-99FD-C1FC8CEDADA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176B97F6-16B4-4E5E-B402-F04B6ABCB783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D07C0C0C-0678-4E1E-A791-F97F8963591F}">
      <dgm:prSet phldrT="[Текст]" custT="1"/>
      <dgm:spPr/>
      <dgm:t>
        <a:bodyPr/>
        <a:lstStyle/>
        <a:p>
          <a:r>
            <a:rPr lang="ru-RU" sz="2400" dirty="0" smtClean="0"/>
            <a:t>Вариативная часть учебного плана (дисциплины по выбору)</a:t>
          </a:r>
          <a:endParaRPr lang="ru-RU" sz="2400" dirty="0"/>
        </a:p>
      </dgm:t>
    </dgm:pt>
    <dgm:pt modelId="{29EBB19B-E337-4437-AE8C-B611A8102CB1}" type="parTrans" cxnId="{BA68BB50-2806-4C6A-9F28-4B64DC398FD4}">
      <dgm:prSet/>
      <dgm:spPr/>
      <dgm:t>
        <a:bodyPr/>
        <a:lstStyle/>
        <a:p>
          <a:endParaRPr lang="ru-RU"/>
        </a:p>
      </dgm:t>
    </dgm:pt>
    <dgm:pt modelId="{6DFA275D-19E3-4035-932C-108AAE0C314A}" type="sibTrans" cxnId="{BA68BB50-2806-4C6A-9F28-4B64DC398FD4}">
      <dgm:prSet/>
      <dgm:spPr/>
      <dgm:t>
        <a:bodyPr/>
        <a:lstStyle/>
        <a:p>
          <a:endParaRPr lang="ru-RU"/>
        </a:p>
      </dgm:t>
    </dgm:pt>
    <dgm:pt modelId="{7F913388-8BFB-445C-8293-59A3BB60777D}">
      <dgm:prSet custT="1"/>
      <dgm:spPr/>
      <dgm:t>
        <a:bodyPr/>
        <a:lstStyle/>
        <a:p>
          <a:r>
            <a:rPr lang="ru-RU" sz="2400" dirty="0" smtClean="0"/>
            <a:t>Индивидуальный план (по решению Ученого Совета)</a:t>
          </a:r>
        </a:p>
      </dgm:t>
    </dgm:pt>
    <dgm:pt modelId="{B3B17C80-2128-4CE1-898B-6F929B8789EC}" type="parTrans" cxnId="{9A9FEA59-EAE3-45F6-B5D0-F7DD7EE9B322}">
      <dgm:prSet/>
      <dgm:spPr/>
      <dgm:t>
        <a:bodyPr/>
        <a:lstStyle/>
        <a:p>
          <a:endParaRPr lang="ru-RU"/>
        </a:p>
      </dgm:t>
    </dgm:pt>
    <dgm:pt modelId="{0F8339B7-9C6F-433F-A810-F38488795CD2}" type="sibTrans" cxnId="{9A9FEA59-EAE3-45F6-B5D0-F7DD7EE9B322}">
      <dgm:prSet/>
      <dgm:spPr/>
      <dgm:t>
        <a:bodyPr/>
        <a:lstStyle/>
        <a:p>
          <a:endParaRPr lang="ru-RU"/>
        </a:p>
      </dgm:t>
    </dgm:pt>
    <dgm:pt modelId="{4A093AB2-3D17-4BE4-A150-23782F9DFFC4}">
      <dgm:prSet custT="1"/>
      <dgm:spPr/>
      <dgm:t>
        <a:bodyPr/>
        <a:lstStyle/>
        <a:p>
          <a:r>
            <a:rPr lang="ru-RU" sz="2400" dirty="0" smtClean="0"/>
            <a:t>БРС (</a:t>
          </a:r>
          <a:r>
            <a:rPr lang="ru-RU" sz="2400" dirty="0" err="1" smtClean="0"/>
            <a:t>балльно-рейтинговая</a:t>
          </a:r>
          <a:r>
            <a:rPr lang="ru-RU" sz="2400" dirty="0" smtClean="0"/>
            <a:t> система) – </a:t>
          </a:r>
          <a:r>
            <a:rPr lang="ru-RU" sz="2400" dirty="0" err="1" smtClean="0"/>
            <a:t>онлайн</a:t>
          </a:r>
          <a:endParaRPr lang="ru-RU" sz="2400" dirty="0" smtClean="0"/>
        </a:p>
      </dgm:t>
    </dgm:pt>
    <dgm:pt modelId="{9BDB205E-9472-40C3-9A49-1A871E13E79B}" type="parTrans" cxnId="{72431665-8083-4767-ACE3-006384ED9523}">
      <dgm:prSet/>
      <dgm:spPr/>
      <dgm:t>
        <a:bodyPr/>
        <a:lstStyle/>
        <a:p>
          <a:endParaRPr lang="ru-RU"/>
        </a:p>
      </dgm:t>
    </dgm:pt>
    <dgm:pt modelId="{CD3BB637-3585-4E25-9A26-CD5BC4387ACD}" type="sibTrans" cxnId="{72431665-8083-4767-ACE3-006384ED9523}">
      <dgm:prSet/>
      <dgm:spPr/>
      <dgm:t>
        <a:bodyPr/>
        <a:lstStyle/>
        <a:p>
          <a:endParaRPr lang="ru-RU"/>
        </a:p>
      </dgm:t>
    </dgm:pt>
    <dgm:pt modelId="{0E1B48AF-469B-4998-8B48-DEF802CBAB83}">
      <dgm:prSet custT="1"/>
      <dgm:spPr/>
      <dgm:t>
        <a:bodyPr/>
        <a:lstStyle/>
        <a:p>
          <a:r>
            <a:rPr lang="ru-RU" sz="2400" dirty="0" smtClean="0"/>
            <a:t>Перенос сроков сессии – по заявлению с указанием уважительных причин</a:t>
          </a:r>
        </a:p>
      </dgm:t>
    </dgm:pt>
    <dgm:pt modelId="{34B08CBC-6972-44AA-846C-CB3328CC1259}" type="parTrans" cxnId="{AD84A3C4-1B8A-4D3E-952D-0565DF7F6EC9}">
      <dgm:prSet/>
      <dgm:spPr/>
      <dgm:t>
        <a:bodyPr/>
        <a:lstStyle/>
        <a:p>
          <a:endParaRPr lang="ru-RU"/>
        </a:p>
      </dgm:t>
    </dgm:pt>
    <dgm:pt modelId="{08F7A00B-757F-44B5-BBAC-DA2504F2E9C9}" type="sibTrans" cxnId="{AD84A3C4-1B8A-4D3E-952D-0565DF7F6EC9}">
      <dgm:prSet/>
      <dgm:spPr/>
      <dgm:t>
        <a:bodyPr/>
        <a:lstStyle/>
        <a:p>
          <a:endParaRPr lang="ru-RU"/>
        </a:p>
      </dgm:t>
    </dgm:pt>
    <dgm:pt modelId="{6CEBDBA9-4AE0-4596-A9A1-6810FB536E2F}">
      <dgm:prSet custT="1"/>
      <dgm:spPr/>
      <dgm:t>
        <a:bodyPr/>
        <a:lstStyle/>
        <a:p>
          <a:r>
            <a:rPr lang="ru-RU" sz="2400" dirty="0" smtClean="0"/>
            <a:t>Академический отпуск – только по уважительной причине</a:t>
          </a:r>
          <a:endParaRPr lang="ru-RU" sz="2400" dirty="0"/>
        </a:p>
      </dgm:t>
    </dgm:pt>
    <dgm:pt modelId="{2E02FAC2-7088-4F94-BC6B-06C3F2795BDA}" type="parTrans" cxnId="{AF86B225-CCEB-4B21-971D-81C1BA3901F0}">
      <dgm:prSet/>
      <dgm:spPr/>
      <dgm:t>
        <a:bodyPr/>
        <a:lstStyle/>
        <a:p>
          <a:endParaRPr lang="ru-RU"/>
        </a:p>
      </dgm:t>
    </dgm:pt>
    <dgm:pt modelId="{0974F2E9-BC6C-4100-A678-5BEF694F1C9E}" type="sibTrans" cxnId="{AF86B225-CCEB-4B21-971D-81C1BA3901F0}">
      <dgm:prSet/>
      <dgm:spPr/>
      <dgm:t>
        <a:bodyPr/>
        <a:lstStyle/>
        <a:p>
          <a:endParaRPr lang="ru-RU"/>
        </a:p>
      </dgm:t>
    </dgm:pt>
    <dgm:pt modelId="{84EDDF11-B2B5-468A-A1FB-D19058202F3C}">
      <dgm:prSet custT="1"/>
      <dgm:spPr/>
      <dgm:t>
        <a:bodyPr/>
        <a:lstStyle/>
        <a:p>
          <a:r>
            <a:rPr lang="ru-RU" sz="2400" dirty="0" smtClean="0"/>
            <a:t>Обращения в контрольные органы</a:t>
          </a:r>
          <a:endParaRPr lang="ru-RU" sz="2400" dirty="0"/>
        </a:p>
      </dgm:t>
    </dgm:pt>
    <dgm:pt modelId="{3C433226-A640-43E9-9DAB-FA24DF757ED3}" type="parTrans" cxnId="{D5DEE0B4-5034-4EBA-8301-97CEF7D24818}">
      <dgm:prSet/>
      <dgm:spPr/>
      <dgm:t>
        <a:bodyPr/>
        <a:lstStyle/>
        <a:p>
          <a:endParaRPr lang="ru-RU"/>
        </a:p>
      </dgm:t>
    </dgm:pt>
    <dgm:pt modelId="{C711662D-0DEF-4CAB-92C9-85963D6C9C06}" type="sibTrans" cxnId="{D5DEE0B4-5034-4EBA-8301-97CEF7D24818}">
      <dgm:prSet/>
      <dgm:spPr/>
      <dgm:t>
        <a:bodyPr/>
        <a:lstStyle/>
        <a:p>
          <a:endParaRPr lang="ru-RU"/>
        </a:p>
      </dgm:t>
    </dgm:pt>
    <dgm:pt modelId="{5B525DE7-9883-449E-B113-BD8ED1AD38DF}">
      <dgm:prSet custT="1"/>
      <dgm:spPr/>
      <dgm:t>
        <a:bodyPr/>
        <a:lstStyle/>
        <a:p>
          <a:r>
            <a:rPr lang="ru-RU" sz="2400" dirty="0" smtClean="0"/>
            <a:t>Участие в конкурсах и грантах (в т.ч. зарубежных)</a:t>
          </a:r>
        </a:p>
      </dgm:t>
    </dgm:pt>
    <dgm:pt modelId="{288CF49B-162B-4EC5-8C5D-FA4FEAC678E3}" type="parTrans" cxnId="{66765A9F-3ED3-4719-8E3F-5129F88E3290}">
      <dgm:prSet/>
      <dgm:spPr/>
      <dgm:t>
        <a:bodyPr/>
        <a:lstStyle/>
        <a:p>
          <a:endParaRPr lang="ru-RU"/>
        </a:p>
      </dgm:t>
    </dgm:pt>
    <dgm:pt modelId="{A6122B39-86CA-4F99-B1F3-7F1BA6FB22B2}" type="sibTrans" cxnId="{66765A9F-3ED3-4719-8E3F-5129F88E3290}">
      <dgm:prSet/>
      <dgm:spPr/>
      <dgm:t>
        <a:bodyPr/>
        <a:lstStyle/>
        <a:p>
          <a:endParaRPr lang="ru-RU"/>
        </a:p>
      </dgm:t>
    </dgm:pt>
    <dgm:pt modelId="{C62A0E21-A9C3-40BC-951A-49F9E89DC464}" type="pres">
      <dgm:prSet presAssocID="{176B97F6-16B4-4E5E-B402-F04B6ABCB7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C2D367-8BEC-4BD2-8C49-B67081C40DA2}" type="pres">
      <dgm:prSet presAssocID="{D07C0C0C-0678-4E1E-A791-F97F8963591F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CE4266-D7BD-4299-A8F0-7C09E09B223E}" type="pres">
      <dgm:prSet presAssocID="{6DFA275D-19E3-4035-932C-108AAE0C314A}" presName="spacer" presStyleCnt="0"/>
      <dgm:spPr/>
    </dgm:pt>
    <dgm:pt modelId="{FCF125FA-0B2A-4246-8139-6C96719D6DB1}" type="pres">
      <dgm:prSet presAssocID="{7F913388-8BFB-445C-8293-59A3BB60777D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EBEB4F-2E9F-4419-942B-FE2A401090E5}" type="pres">
      <dgm:prSet presAssocID="{0F8339B7-9C6F-433F-A810-F38488795CD2}" presName="spacer" presStyleCnt="0"/>
      <dgm:spPr/>
    </dgm:pt>
    <dgm:pt modelId="{4E85D320-2BF6-4604-B6B3-4B554DE60192}" type="pres">
      <dgm:prSet presAssocID="{5B525DE7-9883-449E-B113-BD8ED1AD38DF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36188B-E2C6-4E13-BC7A-6B552661E6D2}" type="pres">
      <dgm:prSet presAssocID="{A6122B39-86CA-4F99-B1F3-7F1BA6FB22B2}" presName="spacer" presStyleCnt="0"/>
      <dgm:spPr/>
    </dgm:pt>
    <dgm:pt modelId="{2B98C7D1-5524-4B31-A393-EB677B7D207A}" type="pres">
      <dgm:prSet presAssocID="{4A093AB2-3D17-4BE4-A150-23782F9DFFC4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FE66BA-4C81-48CC-9976-CF1394A8B62C}" type="pres">
      <dgm:prSet presAssocID="{CD3BB637-3585-4E25-9A26-CD5BC4387ACD}" presName="spacer" presStyleCnt="0"/>
      <dgm:spPr/>
    </dgm:pt>
    <dgm:pt modelId="{059F88AC-F5B2-41F3-9E80-6999C76CEE58}" type="pres">
      <dgm:prSet presAssocID="{0E1B48AF-469B-4998-8B48-DEF802CBAB83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CF668A-B86B-45A0-8E38-717C0670F803}" type="pres">
      <dgm:prSet presAssocID="{08F7A00B-757F-44B5-BBAC-DA2504F2E9C9}" presName="spacer" presStyleCnt="0"/>
      <dgm:spPr/>
    </dgm:pt>
    <dgm:pt modelId="{CC7878F1-EF86-43AA-9764-41CEA4C8A837}" type="pres">
      <dgm:prSet presAssocID="{6CEBDBA9-4AE0-4596-A9A1-6810FB536E2F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7323EA-43FD-4BF9-BCF8-A4B6C4FB7309}" type="pres">
      <dgm:prSet presAssocID="{0974F2E9-BC6C-4100-A678-5BEF694F1C9E}" presName="spacer" presStyleCnt="0"/>
      <dgm:spPr/>
    </dgm:pt>
    <dgm:pt modelId="{A05D2555-5ECC-4726-B7BB-9EEDFF091C09}" type="pres">
      <dgm:prSet presAssocID="{84EDDF11-B2B5-468A-A1FB-D19058202F3C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84A3C4-1B8A-4D3E-952D-0565DF7F6EC9}" srcId="{176B97F6-16B4-4E5E-B402-F04B6ABCB783}" destId="{0E1B48AF-469B-4998-8B48-DEF802CBAB83}" srcOrd="4" destOrd="0" parTransId="{34B08CBC-6972-44AA-846C-CB3328CC1259}" sibTransId="{08F7A00B-757F-44B5-BBAC-DA2504F2E9C9}"/>
    <dgm:cxn modelId="{267D2D0D-E98C-477A-B10A-DE8874D4D5E2}" type="presOf" srcId="{7F913388-8BFB-445C-8293-59A3BB60777D}" destId="{FCF125FA-0B2A-4246-8139-6C96719D6DB1}" srcOrd="0" destOrd="0" presId="urn:microsoft.com/office/officeart/2005/8/layout/vList2"/>
    <dgm:cxn modelId="{591D5EBF-C0BE-4C48-B0DB-F65570467FEC}" type="presOf" srcId="{4A093AB2-3D17-4BE4-A150-23782F9DFFC4}" destId="{2B98C7D1-5524-4B31-A393-EB677B7D207A}" srcOrd="0" destOrd="0" presId="urn:microsoft.com/office/officeart/2005/8/layout/vList2"/>
    <dgm:cxn modelId="{B4393C2F-614E-47F0-AC27-712E18DDDA9A}" type="presOf" srcId="{D07C0C0C-0678-4E1E-A791-F97F8963591F}" destId="{22C2D367-8BEC-4BD2-8C49-B67081C40DA2}" srcOrd="0" destOrd="0" presId="urn:microsoft.com/office/officeart/2005/8/layout/vList2"/>
    <dgm:cxn modelId="{164EFE0C-9B03-4FA2-8F15-46FF947ABFD7}" type="presOf" srcId="{6CEBDBA9-4AE0-4596-A9A1-6810FB536E2F}" destId="{CC7878F1-EF86-43AA-9764-41CEA4C8A837}" srcOrd="0" destOrd="0" presId="urn:microsoft.com/office/officeart/2005/8/layout/vList2"/>
    <dgm:cxn modelId="{ABF368DA-B422-456B-B9F4-EC950D0252F2}" type="presOf" srcId="{0E1B48AF-469B-4998-8B48-DEF802CBAB83}" destId="{059F88AC-F5B2-41F3-9E80-6999C76CEE58}" srcOrd="0" destOrd="0" presId="urn:microsoft.com/office/officeart/2005/8/layout/vList2"/>
    <dgm:cxn modelId="{9A9FEA59-EAE3-45F6-B5D0-F7DD7EE9B322}" srcId="{176B97F6-16B4-4E5E-B402-F04B6ABCB783}" destId="{7F913388-8BFB-445C-8293-59A3BB60777D}" srcOrd="1" destOrd="0" parTransId="{B3B17C80-2128-4CE1-898B-6F929B8789EC}" sibTransId="{0F8339B7-9C6F-433F-A810-F38488795CD2}"/>
    <dgm:cxn modelId="{66765A9F-3ED3-4719-8E3F-5129F88E3290}" srcId="{176B97F6-16B4-4E5E-B402-F04B6ABCB783}" destId="{5B525DE7-9883-449E-B113-BD8ED1AD38DF}" srcOrd="2" destOrd="0" parTransId="{288CF49B-162B-4EC5-8C5D-FA4FEAC678E3}" sibTransId="{A6122B39-86CA-4F99-B1F3-7F1BA6FB22B2}"/>
    <dgm:cxn modelId="{AF86B225-CCEB-4B21-971D-81C1BA3901F0}" srcId="{176B97F6-16B4-4E5E-B402-F04B6ABCB783}" destId="{6CEBDBA9-4AE0-4596-A9A1-6810FB536E2F}" srcOrd="5" destOrd="0" parTransId="{2E02FAC2-7088-4F94-BC6B-06C3F2795BDA}" sibTransId="{0974F2E9-BC6C-4100-A678-5BEF694F1C9E}"/>
    <dgm:cxn modelId="{D5DEE0B4-5034-4EBA-8301-97CEF7D24818}" srcId="{176B97F6-16B4-4E5E-B402-F04B6ABCB783}" destId="{84EDDF11-B2B5-468A-A1FB-D19058202F3C}" srcOrd="6" destOrd="0" parTransId="{3C433226-A640-43E9-9DAB-FA24DF757ED3}" sibTransId="{C711662D-0DEF-4CAB-92C9-85963D6C9C06}"/>
    <dgm:cxn modelId="{72431665-8083-4767-ACE3-006384ED9523}" srcId="{176B97F6-16B4-4E5E-B402-F04B6ABCB783}" destId="{4A093AB2-3D17-4BE4-A150-23782F9DFFC4}" srcOrd="3" destOrd="0" parTransId="{9BDB205E-9472-40C3-9A49-1A871E13E79B}" sibTransId="{CD3BB637-3585-4E25-9A26-CD5BC4387ACD}"/>
    <dgm:cxn modelId="{E5DCBE14-E1E4-4E66-B979-BBC6A5CAA2E9}" type="presOf" srcId="{176B97F6-16B4-4E5E-B402-F04B6ABCB783}" destId="{C62A0E21-A9C3-40BC-951A-49F9E89DC464}" srcOrd="0" destOrd="0" presId="urn:microsoft.com/office/officeart/2005/8/layout/vList2"/>
    <dgm:cxn modelId="{BA68BB50-2806-4C6A-9F28-4B64DC398FD4}" srcId="{176B97F6-16B4-4E5E-B402-F04B6ABCB783}" destId="{D07C0C0C-0678-4E1E-A791-F97F8963591F}" srcOrd="0" destOrd="0" parTransId="{29EBB19B-E337-4437-AE8C-B611A8102CB1}" sibTransId="{6DFA275D-19E3-4035-932C-108AAE0C314A}"/>
    <dgm:cxn modelId="{0BAACA47-953F-4016-A68E-D2281FAF915F}" type="presOf" srcId="{84EDDF11-B2B5-468A-A1FB-D19058202F3C}" destId="{A05D2555-5ECC-4726-B7BB-9EEDFF091C09}" srcOrd="0" destOrd="0" presId="urn:microsoft.com/office/officeart/2005/8/layout/vList2"/>
    <dgm:cxn modelId="{28A922C8-0541-4D6B-A9B6-510EE2B1A2FF}" type="presOf" srcId="{5B525DE7-9883-449E-B113-BD8ED1AD38DF}" destId="{4E85D320-2BF6-4604-B6B3-4B554DE60192}" srcOrd="0" destOrd="0" presId="urn:microsoft.com/office/officeart/2005/8/layout/vList2"/>
    <dgm:cxn modelId="{7B5213CC-2C14-47D6-B72F-A5008C699F25}" type="presParOf" srcId="{C62A0E21-A9C3-40BC-951A-49F9E89DC464}" destId="{22C2D367-8BEC-4BD2-8C49-B67081C40DA2}" srcOrd="0" destOrd="0" presId="urn:microsoft.com/office/officeart/2005/8/layout/vList2"/>
    <dgm:cxn modelId="{61DF4BB9-4FE9-4F00-BA27-D8CE5F742E73}" type="presParOf" srcId="{C62A0E21-A9C3-40BC-951A-49F9E89DC464}" destId="{ACCE4266-D7BD-4299-A8F0-7C09E09B223E}" srcOrd="1" destOrd="0" presId="urn:microsoft.com/office/officeart/2005/8/layout/vList2"/>
    <dgm:cxn modelId="{68A2D5C7-6222-42CF-B1DF-8784A26A1C64}" type="presParOf" srcId="{C62A0E21-A9C3-40BC-951A-49F9E89DC464}" destId="{FCF125FA-0B2A-4246-8139-6C96719D6DB1}" srcOrd="2" destOrd="0" presId="urn:microsoft.com/office/officeart/2005/8/layout/vList2"/>
    <dgm:cxn modelId="{3221DAE8-7831-47CD-83AA-B5B45F14395F}" type="presParOf" srcId="{C62A0E21-A9C3-40BC-951A-49F9E89DC464}" destId="{00EBEB4F-2E9F-4419-942B-FE2A401090E5}" srcOrd="3" destOrd="0" presId="urn:microsoft.com/office/officeart/2005/8/layout/vList2"/>
    <dgm:cxn modelId="{5BB77C04-8ED4-4875-BABE-4BFF13CD3ADB}" type="presParOf" srcId="{C62A0E21-A9C3-40BC-951A-49F9E89DC464}" destId="{4E85D320-2BF6-4604-B6B3-4B554DE60192}" srcOrd="4" destOrd="0" presId="urn:microsoft.com/office/officeart/2005/8/layout/vList2"/>
    <dgm:cxn modelId="{0B71194E-30AE-428A-AAB4-F9550453D9C6}" type="presParOf" srcId="{C62A0E21-A9C3-40BC-951A-49F9E89DC464}" destId="{E036188B-E2C6-4E13-BC7A-6B552661E6D2}" srcOrd="5" destOrd="0" presId="urn:microsoft.com/office/officeart/2005/8/layout/vList2"/>
    <dgm:cxn modelId="{7BA524BD-1BE9-4DFC-ACD9-D65FFC36CBE0}" type="presParOf" srcId="{C62A0E21-A9C3-40BC-951A-49F9E89DC464}" destId="{2B98C7D1-5524-4B31-A393-EB677B7D207A}" srcOrd="6" destOrd="0" presId="urn:microsoft.com/office/officeart/2005/8/layout/vList2"/>
    <dgm:cxn modelId="{F3797E43-D2CA-4691-BE3F-B791BC5524E2}" type="presParOf" srcId="{C62A0E21-A9C3-40BC-951A-49F9E89DC464}" destId="{68FE66BA-4C81-48CC-9976-CF1394A8B62C}" srcOrd="7" destOrd="0" presId="urn:microsoft.com/office/officeart/2005/8/layout/vList2"/>
    <dgm:cxn modelId="{1BDBE8F2-D875-4AE0-98BD-2AE07BAB05AD}" type="presParOf" srcId="{C62A0E21-A9C3-40BC-951A-49F9E89DC464}" destId="{059F88AC-F5B2-41F3-9E80-6999C76CEE58}" srcOrd="8" destOrd="0" presId="urn:microsoft.com/office/officeart/2005/8/layout/vList2"/>
    <dgm:cxn modelId="{74757119-3F56-433C-A6A1-031ED4C0F87F}" type="presParOf" srcId="{C62A0E21-A9C3-40BC-951A-49F9E89DC464}" destId="{BFCF668A-B86B-45A0-8E38-717C0670F803}" srcOrd="9" destOrd="0" presId="urn:microsoft.com/office/officeart/2005/8/layout/vList2"/>
    <dgm:cxn modelId="{E736AB9C-9C89-4518-B685-5D65FB706B0C}" type="presParOf" srcId="{C62A0E21-A9C3-40BC-951A-49F9E89DC464}" destId="{CC7878F1-EF86-43AA-9764-41CEA4C8A837}" srcOrd="10" destOrd="0" presId="urn:microsoft.com/office/officeart/2005/8/layout/vList2"/>
    <dgm:cxn modelId="{C27DAF58-1794-4456-9E54-2F25307E41A6}" type="presParOf" srcId="{C62A0E21-A9C3-40BC-951A-49F9E89DC464}" destId="{7E7323EA-43FD-4BF9-BCF8-A4B6C4FB7309}" srcOrd="11" destOrd="0" presId="urn:microsoft.com/office/officeart/2005/8/layout/vList2"/>
    <dgm:cxn modelId="{8C84157C-4242-49A1-87B6-A2947EDB1A01}" type="presParOf" srcId="{C62A0E21-A9C3-40BC-951A-49F9E89DC464}" destId="{A05D2555-5ECC-4726-B7BB-9EEDFF091C09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BF0A4F02-D1FC-46ED-9F0F-CBC4D72DB348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D23C668-986C-4477-B957-BBD440ABDAFF}">
      <dgm:prSet phldrT="[Текст]"/>
      <dgm:spPr/>
      <dgm:t>
        <a:bodyPr/>
        <a:lstStyle/>
        <a:p>
          <a:r>
            <a:rPr lang="ru-RU" dirty="0" smtClean="0"/>
            <a:t>1 сессия – до 10% отчисленных</a:t>
          </a:r>
          <a:endParaRPr lang="ru-RU" dirty="0"/>
        </a:p>
      </dgm:t>
    </dgm:pt>
    <dgm:pt modelId="{DB70E1D4-585A-428B-A14F-9763FE17749D}" type="parTrans" cxnId="{1346BDCB-9621-4854-BDA4-BCFA3DB065E7}">
      <dgm:prSet/>
      <dgm:spPr/>
      <dgm:t>
        <a:bodyPr/>
        <a:lstStyle/>
        <a:p>
          <a:endParaRPr lang="ru-RU"/>
        </a:p>
      </dgm:t>
    </dgm:pt>
    <dgm:pt modelId="{3F21D19D-C7C3-4579-837B-3A4902FB6A27}" type="sibTrans" cxnId="{1346BDCB-9621-4854-BDA4-BCFA3DB065E7}">
      <dgm:prSet/>
      <dgm:spPr/>
      <dgm:t>
        <a:bodyPr/>
        <a:lstStyle/>
        <a:p>
          <a:endParaRPr lang="ru-RU"/>
        </a:p>
      </dgm:t>
    </dgm:pt>
    <dgm:pt modelId="{396B0EDD-0FB3-46D4-9D1D-C515DDB44BB5}">
      <dgm:prSet/>
      <dgm:spPr/>
      <dgm:t>
        <a:bodyPr/>
        <a:lstStyle/>
        <a:p>
          <a:r>
            <a:rPr lang="ru-RU" dirty="0" smtClean="0"/>
            <a:t>Адаптация к учебному процессу в вузе: </a:t>
          </a:r>
        </a:p>
        <a:p>
          <a:r>
            <a:rPr lang="ru-RU" dirty="0" smtClean="0"/>
            <a:t>самостоятельная жизнь, график обучения, отношения с ППС. Проблема «отличников» - сначала скучно, потом поздно.</a:t>
          </a:r>
        </a:p>
      </dgm:t>
    </dgm:pt>
    <dgm:pt modelId="{6EAF8139-73AC-446F-A510-C2D1F5F3CA95}" type="parTrans" cxnId="{5F52E7DD-8287-40ED-B51D-2C76B9CCDDDA}">
      <dgm:prSet/>
      <dgm:spPr/>
      <dgm:t>
        <a:bodyPr/>
        <a:lstStyle/>
        <a:p>
          <a:endParaRPr lang="ru-RU"/>
        </a:p>
      </dgm:t>
    </dgm:pt>
    <dgm:pt modelId="{E8EAAFD2-FB8A-42FB-B91B-D7BDF69D637E}" type="sibTrans" cxnId="{5F52E7DD-8287-40ED-B51D-2C76B9CCDDDA}">
      <dgm:prSet/>
      <dgm:spPr/>
      <dgm:t>
        <a:bodyPr/>
        <a:lstStyle/>
        <a:p>
          <a:endParaRPr lang="ru-RU"/>
        </a:p>
      </dgm:t>
    </dgm:pt>
    <dgm:pt modelId="{AE9CE978-78A8-4C2E-BE1A-28137C107518}">
      <dgm:prSet/>
      <dgm:spPr/>
      <dgm:t>
        <a:bodyPr/>
        <a:lstStyle/>
        <a:p>
          <a:r>
            <a:rPr lang="ru-RU" dirty="0" smtClean="0"/>
            <a:t>Кризисы самоопределения: осознание неправильности выбора специальности. </a:t>
          </a:r>
        </a:p>
      </dgm:t>
    </dgm:pt>
    <dgm:pt modelId="{1ACCB757-1112-47C9-8F75-A83CD9C0014A}" type="parTrans" cxnId="{AF5031A8-7AAA-496D-822E-5EF0F11F151D}">
      <dgm:prSet/>
      <dgm:spPr/>
      <dgm:t>
        <a:bodyPr/>
        <a:lstStyle/>
        <a:p>
          <a:endParaRPr lang="ru-RU"/>
        </a:p>
      </dgm:t>
    </dgm:pt>
    <dgm:pt modelId="{DBD6A0E9-404D-4E42-907C-EE1B8E5D706F}" type="sibTrans" cxnId="{AF5031A8-7AAA-496D-822E-5EF0F11F151D}">
      <dgm:prSet/>
      <dgm:spPr/>
      <dgm:t>
        <a:bodyPr/>
        <a:lstStyle/>
        <a:p>
          <a:endParaRPr lang="ru-RU"/>
        </a:p>
      </dgm:t>
    </dgm:pt>
    <dgm:pt modelId="{28100FDD-600F-4E7F-B668-2BFB16AC6117}">
      <dgm:prSet/>
      <dgm:spPr/>
      <dgm:t>
        <a:bodyPr/>
        <a:lstStyle/>
        <a:p>
          <a:r>
            <a:rPr lang="ru-RU" dirty="0" smtClean="0"/>
            <a:t>Отсутствие мотивации</a:t>
          </a:r>
        </a:p>
      </dgm:t>
    </dgm:pt>
    <dgm:pt modelId="{60470E35-5419-4637-A75A-F5CC29058C29}" type="parTrans" cxnId="{299F97EB-704E-44AB-9DEC-878B708796B6}">
      <dgm:prSet/>
      <dgm:spPr/>
      <dgm:t>
        <a:bodyPr/>
        <a:lstStyle/>
        <a:p>
          <a:endParaRPr lang="ru-RU"/>
        </a:p>
      </dgm:t>
    </dgm:pt>
    <dgm:pt modelId="{5114592F-5480-464F-A835-342805023363}" type="sibTrans" cxnId="{299F97EB-704E-44AB-9DEC-878B708796B6}">
      <dgm:prSet/>
      <dgm:spPr/>
      <dgm:t>
        <a:bodyPr/>
        <a:lstStyle/>
        <a:p>
          <a:endParaRPr lang="ru-RU"/>
        </a:p>
      </dgm:t>
    </dgm:pt>
    <dgm:pt modelId="{70724091-1FEB-4E94-A5B8-BC87D7A35D02}" type="pres">
      <dgm:prSet presAssocID="{BF0A4F02-D1FC-46ED-9F0F-CBC4D72DB3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0D00A0-949F-45FB-B776-2EFFFF57C1C3}" type="pres">
      <dgm:prSet presAssocID="{9D23C668-986C-4477-B957-BBD440ABDAF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11A495-8CD7-43C1-B51C-950F2012C2F4}" type="pres">
      <dgm:prSet presAssocID="{3F21D19D-C7C3-4579-837B-3A4902FB6A27}" presName="spacer" presStyleCnt="0"/>
      <dgm:spPr/>
    </dgm:pt>
    <dgm:pt modelId="{5C64BAAE-F020-4BDE-BF60-ECDBBEB6379E}" type="pres">
      <dgm:prSet presAssocID="{396B0EDD-0FB3-46D4-9D1D-C515DDB44BB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FE55B3-3C4C-464A-8305-AE1C6A01538C}" type="pres">
      <dgm:prSet presAssocID="{E8EAAFD2-FB8A-42FB-B91B-D7BDF69D637E}" presName="spacer" presStyleCnt="0"/>
      <dgm:spPr/>
    </dgm:pt>
    <dgm:pt modelId="{F5418C4F-AD0D-4BA1-B1C9-E32C3587313C}" type="pres">
      <dgm:prSet presAssocID="{AE9CE978-78A8-4C2E-BE1A-28137C10751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688DE7-DED7-4FAA-AAFC-661F43AFF2FE}" type="pres">
      <dgm:prSet presAssocID="{DBD6A0E9-404D-4E42-907C-EE1B8E5D706F}" presName="spacer" presStyleCnt="0"/>
      <dgm:spPr/>
    </dgm:pt>
    <dgm:pt modelId="{A230DA5F-30BD-4E74-BC1F-D47495E9A50C}" type="pres">
      <dgm:prSet presAssocID="{28100FDD-600F-4E7F-B668-2BFB16AC611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46BDCB-9621-4854-BDA4-BCFA3DB065E7}" srcId="{BF0A4F02-D1FC-46ED-9F0F-CBC4D72DB348}" destId="{9D23C668-986C-4477-B957-BBD440ABDAFF}" srcOrd="0" destOrd="0" parTransId="{DB70E1D4-585A-428B-A14F-9763FE17749D}" sibTransId="{3F21D19D-C7C3-4579-837B-3A4902FB6A27}"/>
    <dgm:cxn modelId="{7B0600C3-D22F-4AFE-92DC-588ABD1320A8}" type="presOf" srcId="{396B0EDD-0FB3-46D4-9D1D-C515DDB44BB5}" destId="{5C64BAAE-F020-4BDE-BF60-ECDBBEB6379E}" srcOrd="0" destOrd="0" presId="urn:microsoft.com/office/officeart/2005/8/layout/vList2"/>
    <dgm:cxn modelId="{299F97EB-704E-44AB-9DEC-878B708796B6}" srcId="{BF0A4F02-D1FC-46ED-9F0F-CBC4D72DB348}" destId="{28100FDD-600F-4E7F-B668-2BFB16AC6117}" srcOrd="3" destOrd="0" parTransId="{60470E35-5419-4637-A75A-F5CC29058C29}" sibTransId="{5114592F-5480-464F-A835-342805023363}"/>
    <dgm:cxn modelId="{5F52E7DD-8287-40ED-B51D-2C76B9CCDDDA}" srcId="{BF0A4F02-D1FC-46ED-9F0F-CBC4D72DB348}" destId="{396B0EDD-0FB3-46D4-9D1D-C515DDB44BB5}" srcOrd="1" destOrd="0" parTransId="{6EAF8139-73AC-446F-A510-C2D1F5F3CA95}" sibTransId="{E8EAAFD2-FB8A-42FB-B91B-D7BDF69D637E}"/>
    <dgm:cxn modelId="{06006087-76BF-4671-8A7E-56BF27B1B749}" type="presOf" srcId="{AE9CE978-78A8-4C2E-BE1A-28137C107518}" destId="{F5418C4F-AD0D-4BA1-B1C9-E32C3587313C}" srcOrd="0" destOrd="0" presId="urn:microsoft.com/office/officeart/2005/8/layout/vList2"/>
    <dgm:cxn modelId="{AF5031A8-7AAA-496D-822E-5EF0F11F151D}" srcId="{BF0A4F02-D1FC-46ED-9F0F-CBC4D72DB348}" destId="{AE9CE978-78A8-4C2E-BE1A-28137C107518}" srcOrd="2" destOrd="0" parTransId="{1ACCB757-1112-47C9-8F75-A83CD9C0014A}" sibTransId="{DBD6A0E9-404D-4E42-907C-EE1B8E5D706F}"/>
    <dgm:cxn modelId="{3B77AF8A-1C80-47E9-A7AD-65C57456DF9C}" type="presOf" srcId="{9D23C668-986C-4477-B957-BBD440ABDAFF}" destId="{F90D00A0-949F-45FB-B776-2EFFFF57C1C3}" srcOrd="0" destOrd="0" presId="urn:microsoft.com/office/officeart/2005/8/layout/vList2"/>
    <dgm:cxn modelId="{645F88D8-26AE-4182-A58B-E7BCDD824B88}" type="presOf" srcId="{BF0A4F02-D1FC-46ED-9F0F-CBC4D72DB348}" destId="{70724091-1FEB-4E94-A5B8-BC87D7A35D02}" srcOrd="0" destOrd="0" presId="urn:microsoft.com/office/officeart/2005/8/layout/vList2"/>
    <dgm:cxn modelId="{B356FB09-ECF2-4C32-85E1-1167A1992A3A}" type="presOf" srcId="{28100FDD-600F-4E7F-B668-2BFB16AC6117}" destId="{A230DA5F-30BD-4E74-BC1F-D47495E9A50C}" srcOrd="0" destOrd="0" presId="urn:microsoft.com/office/officeart/2005/8/layout/vList2"/>
    <dgm:cxn modelId="{744D53E5-8F8C-468C-A283-154DF4A68EB2}" type="presParOf" srcId="{70724091-1FEB-4E94-A5B8-BC87D7A35D02}" destId="{F90D00A0-949F-45FB-B776-2EFFFF57C1C3}" srcOrd="0" destOrd="0" presId="urn:microsoft.com/office/officeart/2005/8/layout/vList2"/>
    <dgm:cxn modelId="{91D3DB48-D754-46B3-8C16-D40A9B26B14D}" type="presParOf" srcId="{70724091-1FEB-4E94-A5B8-BC87D7A35D02}" destId="{B211A495-8CD7-43C1-B51C-950F2012C2F4}" srcOrd="1" destOrd="0" presId="urn:microsoft.com/office/officeart/2005/8/layout/vList2"/>
    <dgm:cxn modelId="{443129E2-C809-4644-9997-33A377F060AA}" type="presParOf" srcId="{70724091-1FEB-4E94-A5B8-BC87D7A35D02}" destId="{5C64BAAE-F020-4BDE-BF60-ECDBBEB6379E}" srcOrd="2" destOrd="0" presId="urn:microsoft.com/office/officeart/2005/8/layout/vList2"/>
    <dgm:cxn modelId="{753BBDD8-556D-4582-8424-48313C3A1837}" type="presParOf" srcId="{70724091-1FEB-4E94-A5B8-BC87D7A35D02}" destId="{8AFE55B3-3C4C-464A-8305-AE1C6A01538C}" srcOrd="3" destOrd="0" presId="urn:microsoft.com/office/officeart/2005/8/layout/vList2"/>
    <dgm:cxn modelId="{996CC98C-6476-4851-B6EB-CFEADF902581}" type="presParOf" srcId="{70724091-1FEB-4E94-A5B8-BC87D7A35D02}" destId="{F5418C4F-AD0D-4BA1-B1C9-E32C3587313C}" srcOrd="4" destOrd="0" presId="urn:microsoft.com/office/officeart/2005/8/layout/vList2"/>
    <dgm:cxn modelId="{BA7A1F4A-0558-443F-BDC0-AD41F6A7B976}" type="presParOf" srcId="{70724091-1FEB-4E94-A5B8-BC87D7A35D02}" destId="{E1688DE7-DED7-4FAA-AAFC-661F43AFF2FE}" srcOrd="5" destOrd="0" presId="urn:microsoft.com/office/officeart/2005/8/layout/vList2"/>
    <dgm:cxn modelId="{9A465340-7775-450B-841C-3428D9C34E4D}" type="presParOf" srcId="{70724091-1FEB-4E94-A5B8-BC87D7A35D02}" destId="{A230DA5F-30BD-4E74-BC1F-D47495E9A50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DC6141-277D-4937-8D83-C1C9583C29EC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9FF55EE-7025-40DD-B4D5-A55E855F043F}">
      <dgm:prSet phldrT="[Текст]"/>
      <dgm:spPr/>
      <dgm:t>
        <a:bodyPr/>
        <a:lstStyle/>
        <a:p>
          <a:r>
            <a:rPr lang="ru-RU" dirty="0" smtClean="0"/>
            <a:t>Государственные бюджетные</a:t>
          </a:r>
          <a:endParaRPr lang="ru-RU" dirty="0"/>
        </a:p>
      </dgm:t>
    </dgm:pt>
    <dgm:pt modelId="{9EB09203-0A91-402A-B3F2-E0BB492F6B7C}" type="parTrans" cxnId="{B882CBE9-D73F-4BD4-A4EB-C05F3E1228B9}">
      <dgm:prSet/>
      <dgm:spPr/>
      <dgm:t>
        <a:bodyPr/>
        <a:lstStyle/>
        <a:p>
          <a:endParaRPr lang="ru-RU"/>
        </a:p>
      </dgm:t>
    </dgm:pt>
    <dgm:pt modelId="{89F4E232-091C-425E-9CFD-6434C67C9116}" type="sibTrans" cxnId="{B882CBE9-D73F-4BD4-A4EB-C05F3E1228B9}">
      <dgm:prSet/>
      <dgm:spPr/>
      <dgm:t>
        <a:bodyPr/>
        <a:lstStyle/>
        <a:p>
          <a:endParaRPr lang="ru-RU"/>
        </a:p>
      </dgm:t>
    </dgm:pt>
    <dgm:pt modelId="{9841FFB1-EDB9-4F8B-98F2-E4B5E82D99F2}">
      <dgm:prSet/>
      <dgm:spPr/>
      <dgm:t>
        <a:bodyPr/>
        <a:lstStyle/>
        <a:p>
          <a:r>
            <a:rPr lang="ru-RU" smtClean="0"/>
            <a:t>Государственные автономные</a:t>
          </a:r>
          <a:endParaRPr lang="ru-RU" dirty="0" smtClean="0"/>
        </a:p>
      </dgm:t>
    </dgm:pt>
    <dgm:pt modelId="{06648C25-A4AA-4791-A46C-D6CC9BD11B93}" type="parTrans" cxnId="{881501BE-6402-4CD7-B907-053073DEBE52}">
      <dgm:prSet/>
      <dgm:spPr/>
      <dgm:t>
        <a:bodyPr/>
        <a:lstStyle/>
        <a:p>
          <a:endParaRPr lang="ru-RU"/>
        </a:p>
      </dgm:t>
    </dgm:pt>
    <dgm:pt modelId="{CA09170F-0A3E-4258-A1A0-EB8C4184AFC6}" type="sibTrans" cxnId="{881501BE-6402-4CD7-B907-053073DEBE52}">
      <dgm:prSet/>
      <dgm:spPr/>
      <dgm:t>
        <a:bodyPr/>
        <a:lstStyle/>
        <a:p>
          <a:endParaRPr lang="ru-RU"/>
        </a:p>
      </dgm:t>
    </dgm:pt>
    <dgm:pt modelId="{8AE3A59E-5038-473B-A397-863117695436}">
      <dgm:prSet/>
      <dgm:spPr/>
      <dgm:t>
        <a:bodyPr/>
        <a:lstStyle/>
        <a:p>
          <a:r>
            <a:rPr lang="ru-RU" smtClean="0"/>
            <a:t>Частные </a:t>
          </a:r>
          <a:endParaRPr lang="ru-RU" dirty="0" smtClean="0"/>
        </a:p>
      </dgm:t>
    </dgm:pt>
    <dgm:pt modelId="{F29206AC-0C89-45DA-91D4-EA755D573E36}" type="parTrans" cxnId="{94157F67-9981-467D-B0DC-099EAC0215DC}">
      <dgm:prSet/>
      <dgm:spPr/>
      <dgm:t>
        <a:bodyPr/>
        <a:lstStyle/>
        <a:p>
          <a:endParaRPr lang="ru-RU"/>
        </a:p>
      </dgm:t>
    </dgm:pt>
    <dgm:pt modelId="{6800CA56-B7D6-4DC3-8215-16C7A874955A}" type="sibTrans" cxnId="{94157F67-9981-467D-B0DC-099EAC0215DC}">
      <dgm:prSet/>
      <dgm:spPr/>
      <dgm:t>
        <a:bodyPr/>
        <a:lstStyle/>
        <a:p>
          <a:endParaRPr lang="ru-RU"/>
        </a:p>
      </dgm:t>
    </dgm:pt>
    <dgm:pt modelId="{8D47149A-7463-4CFA-AC99-9DACE6855ED4}" type="pres">
      <dgm:prSet presAssocID="{77DC6141-277D-4937-8D83-C1C9583C29E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B33484-FA67-4C62-98B2-A30FBE12E919}" type="pres">
      <dgm:prSet presAssocID="{19FF55EE-7025-40DD-B4D5-A55E855F043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9AE240-7FE2-4ED7-9F5E-427F695752DC}" type="pres">
      <dgm:prSet presAssocID="{89F4E232-091C-425E-9CFD-6434C67C9116}" presName="spacer" presStyleCnt="0"/>
      <dgm:spPr/>
    </dgm:pt>
    <dgm:pt modelId="{8F2D8EB9-FB8D-4A50-8A2E-829357165171}" type="pres">
      <dgm:prSet presAssocID="{9841FFB1-EDB9-4F8B-98F2-E4B5E82D99F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087C14-F82F-478B-A6AF-5293AAB4F058}" type="pres">
      <dgm:prSet presAssocID="{CA09170F-0A3E-4258-A1A0-EB8C4184AFC6}" presName="spacer" presStyleCnt="0"/>
      <dgm:spPr/>
    </dgm:pt>
    <dgm:pt modelId="{50BD0E45-61B8-4CB4-B1FF-BBCB3A7E4042}" type="pres">
      <dgm:prSet presAssocID="{8AE3A59E-5038-473B-A397-86311769543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157F67-9981-467D-B0DC-099EAC0215DC}" srcId="{77DC6141-277D-4937-8D83-C1C9583C29EC}" destId="{8AE3A59E-5038-473B-A397-863117695436}" srcOrd="2" destOrd="0" parTransId="{F29206AC-0C89-45DA-91D4-EA755D573E36}" sibTransId="{6800CA56-B7D6-4DC3-8215-16C7A874955A}"/>
    <dgm:cxn modelId="{2AAF14F5-2870-4469-9101-610ADFF8148B}" type="presOf" srcId="{19FF55EE-7025-40DD-B4D5-A55E855F043F}" destId="{EEB33484-FA67-4C62-98B2-A30FBE12E919}" srcOrd="0" destOrd="0" presId="urn:microsoft.com/office/officeart/2005/8/layout/vList2"/>
    <dgm:cxn modelId="{881501BE-6402-4CD7-B907-053073DEBE52}" srcId="{77DC6141-277D-4937-8D83-C1C9583C29EC}" destId="{9841FFB1-EDB9-4F8B-98F2-E4B5E82D99F2}" srcOrd="1" destOrd="0" parTransId="{06648C25-A4AA-4791-A46C-D6CC9BD11B93}" sibTransId="{CA09170F-0A3E-4258-A1A0-EB8C4184AFC6}"/>
    <dgm:cxn modelId="{BB912FE8-ECDD-4035-827E-508455B3D4AA}" type="presOf" srcId="{8AE3A59E-5038-473B-A397-863117695436}" destId="{50BD0E45-61B8-4CB4-B1FF-BBCB3A7E4042}" srcOrd="0" destOrd="0" presId="urn:microsoft.com/office/officeart/2005/8/layout/vList2"/>
    <dgm:cxn modelId="{B882CBE9-D73F-4BD4-A4EB-C05F3E1228B9}" srcId="{77DC6141-277D-4937-8D83-C1C9583C29EC}" destId="{19FF55EE-7025-40DD-B4D5-A55E855F043F}" srcOrd="0" destOrd="0" parTransId="{9EB09203-0A91-402A-B3F2-E0BB492F6B7C}" sibTransId="{89F4E232-091C-425E-9CFD-6434C67C9116}"/>
    <dgm:cxn modelId="{C252173F-24A9-4E20-B5B2-3802FB3B6E2B}" type="presOf" srcId="{77DC6141-277D-4937-8D83-C1C9583C29EC}" destId="{8D47149A-7463-4CFA-AC99-9DACE6855ED4}" srcOrd="0" destOrd="0" presId="urn:microsoft.com/office/officeart/2005/8/layout/vList2"/>
    <dgm:cxn modelId="{BB6F1EB4-B580-4506-9DA1-A8F05E5554A3}" type="presOf" srcId="{9841FFB1-EDB9-4F8B-98F2-E4B5E82D99F2}" destId="{8F2D8EB9-FB8D-4A50-8A2E-829357165171}" srcOrd="0" destOrd="0" presId="urn:microsoft.com/office/officeart/2005/8/layout/vList2"/>
    <dgm:cxn modelId="{BDB90586-4845-4630-897D-112F6F543FF7}" type="presParOf" srcId="{8D47149A-7463-4CFA-AC99-9DACE6855ED4}" destId="{EEB33484-FA67-4C62-98B2-A30FBE12E919}" srcOrd="0" destOrd="0" presId="urn:microsoft.com/office/officeart/2005/8/layout/vList2"/>
    <dgm:cxn modelId="{D6C08783-0B3D-47CC-B65E-283C8BC193F4}" type="presParOf" srcId="{8D47149A-7463-4CFA-AC99-9DACE6855ED4}" destId="{719AE240-7FE2-4ED7-9F5E-427F695752DC}" srcOrd="1" destOrd="0" presId="urn:microsoft.com/office/officeart/2005/8/layout/vList2"/>
    <dgm:cxn modelId="{C3D5A809-5D38-4DBD-ACC9-2B178844A658}" type="presParOf" srcId="{8D47149A-7463-4CFA-AC99-9DACE6855ED4}" destId="{8F2D8EB9-FB8D-4A50-8A2E-829357165171}" srcOrd="2" destOrd="0" presId="urn:microsoft.com/office/officeart/2005/8/layout/vList2"/>
    <dgm:cxn modelId="{A2C06D92-1924-42E1-9030-DC72F605DEC7}" type="presParOf" srcId="{8D47149A-7463-4CFA-AC99-9DACE6855ED4}" destId="{02087C14-F82F-478B-A6AF-5293AAB4F058}" srcOrd="3" destOrd="0" presId="urn:microsoft.com/office/officeart/2005/8/layout/vList2"/>
    <dgm:cxn modelId="{A1501570-4BB7-4DF2-98BE-EA08DFBAA2FB}" type="presParOf" srcId="{8D47149A-7463-4CFA-AC99-9DACE6855ED4}" destId="{50BD0E45-61B8-4CB4-B1FF-BBCB3A7E404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D33888-0C16-4321-A9B7-5DACE721D651}" type="doc">
      <dgm:prSet loTypeId="urn:microsoft.com/office/officeart/2005/8/layout/v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9809E83-C40E-4529-B768-625C103B46F3}">
      <dgm:prSet phldrT="[Текст]"/>
      <dgm:spPr/>
      <dgm:t>
        <a:bodyPr/>
        <a:lstStyle/>
        <a:p>
          <a:r>
            <a:rPr lang="ru-RU" dirty="0" smtClean="0"/>
            <a:t>Южный (Ростове-на-Дону)</a:t>
          </a:r>
          <a:endParaRPr lang="ru-RU" dirty="0"/>
        </a:p>
      </dgm:t>
    </dgm:pt>
    <dgm:pt modelId="{70F20DF0-D4E7-46F8-B14C-A4A58C860AF8}" type="parTrans" cxnId="{CFA09F64-BFE9-4C3F-9408-378277670EE7}">
      <dgm:prSet/>
      <dgm:spPr/>
      <dgm:t>
        <a:bodyPr/>
        <a:lstStyle/>
        <a:p>
          <a:endParaRPr lang="ru-RU"/>
        </a:p>
      </dgm:t>
    </dgm:pt>
    <dgm:pt modelId="{5BFC1DE2-FEED-4464-9433-BAB73CF7D57B}" type="sibTrans" cxnId="{CFA09F64-BFE9-4C3F-9408-378277670EE7}">
      <dgm:prSet/>
      <dgm:spPr/>
      <dgm:t>
        <a:bodyPr/>
        <a:lstStyle/>
        <a:p>
          <a:endParaRPr lang="ru-RU"/>
        </a:p>
      </dgm:t>
    </dgm:pt>
    <dgm:pt modelId="{BF53A090-6E26-4EC7-8EB1-34864B4C1A2C}">
      <dgm:prSet/>
      <dgm:spPr/>
      <dgm:t>
        <a:bodyPr/>
        <a:lstStyle/>
        <a:p>
          <a:r>
            <a:rPr lang="ru-RU" dirty="0" smtClean="0"/>
            <a:t>Сибирский (Красноярск)</a:t>
          </a:r>
          <a:endParaRPr lang="ru-RU" dirty="0"/>
        </a:p>
      </dgm:t>
    </dgm:pt>
    <dgm:pt modelId="{CF401219-105C-4011-A35F-DE2449DC7A22}" type="parTrans" cxnId="{8FFE994C-BC86-4A3A-8707-1051FF648203}">
      <dgm:prSet/>
      <dgm:spPr/>
      <dgm:t>
        <a:bodyPr/>
        <a:lstStyle/>
        <a:p>
          <a:endParaRPr lang="ru-RU"/>
        </a:p>
      </dgm:t>
    </dgm:pt>
    <dgm:pt modelId="{B57A1C9D-04EE-4200-8097-3D9EDD8846DA}" type="sibTrans" cxnId="{8FFE994C-BC86-4A3A-8707-1051FF648203}">
      <dgm:prSet/>
      <dgm:spPr/>
      <dgm:t>
        <a:bodyPr/>
        <a:lstStyle/>
        <a:p>
          <a:endParaRPr lang="ru-RU"/>
        </a:p>
      </dgm:t>
    </dgm:pt>
    <dgm:pt modelId="{CAB19693-E4B5-4C0E-8016-781899F1F8D1}" type="pres">
      <dgm:prSet presAssocID="{BAD33888-0C16-4321-A9B7-5DACE721D6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56935E-19CD-4F12-B977-C0FE8BE26E30}" type="pres">
      <dgm:prSet presAssocID="{49809E83-C40E-4529-B768-625C103B46F3}" presName="parentText" presStyleLbl="node1" presStyleIdx="0" presStyleCnt="2" custLinFactY="-78470" custLinFactNeighborX="173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E14306-2B43-404A-B979-51ADB9840DA5}" type="pres">
      <dgm:prSet presAssocID="{5BFC1DE2-FEED-4464-9433-BAB73CF7D57B}" presName="spacer" presStyleCnt="0"/>
      <dgm:spPr/>
    </dgm:pt>
    <dgm:pt modelId="{B4173FC5-A636-45E5-A994-B5740DE1B345}" type="pres">
      <dgm:prSet presAssocID="{BF53A090-6E26-4EC7-8EB1-34864B4C1A2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B2D527-1638-4F3D-9D0E-A0F708535E8C}" type="presOf" srcId="{49809E83-C40E-4529-B768-625C103B46F3}" destId="{B656935E-19CD-4F12-B977-C0FE8BE26E30}" srcOrd="0" destOrd="0" presId="urn:microsoft.com/office/officeart/2005/8/layout/vList2"/>
    <dgm:cxn modelId="{8FFE994C-BC86-4A3A-8707-1051FF648203}" srcId="{BAD33888-0C16-4321-A9B7-5DACE721D651}" destId="{BF53A090-6E26-4EC7-8EB1-34864B4C1A2C}" srcOrd="1" destOrd="0" parTransId="{CF401219-105C-4011-A35F-DE2449DC7A22}" sibTransId="{B57A1C9D-04EE-4200-8097-3D9EDD8846DA}"/>
    <dgm:cxn modelId="{CFA09F64-BFE9-4C3F-9408-378277670EE7}" srcId="{BAD33888-0C16-4321-A9B7-5DACE721D651}" destId="{49809E83-C40E-4529-B768-625C103B46F3}" srcOrd="0" destOrd="0" parTransId="{70F20DF0-D4E7-46F8-B14C-A4A58C860AF8}" sibTransId="{5BFC1DE2-FEED-4464-9433-BAB73CF7D57B}"/>
    <dgm:cxn modelId="{C0BF1477-39AD-4EF0-BB9A-4223D6B6E71F}" type="presOf" srcId="{BF53A090-6E26-4EC7-8EB1-34864B4C1A2C}" destId="{B4173FC5-A636-45E5-A994-B5740DE1B345}" srcOrd="0" destOrd="0" presId="urn:microsoft.com/office/officeart/2005/8/layout/vList2"/>
    <dgm:cxn modelId="{CDC2D955-5E96-4157-8016-1E9E3F4F71B8}" type="presOf" srcId="{BAD33888-0C16-4321-A9B7-5DACE721D651}" destId="{CAB19693-E4B5-4C0E-8016-781899F1F8D1}" srcOrd="0" destOrd="0" presId="urn:microsoft.com/office/officeart/2005/8/layout/vList2"/>
    <dgm:cxn modelId="{EC85DA1A-FA5E-48C2-A748-01B61BFD70C5}" type="presParOf" srcId="{CAB19693-E4B5-4C0E-8016-781899F1F8D1}" destId="{B656935E-19CD-4F12-B977-C0FE8BE26E30}" srcOrd="0" destOrd="0" presId="urn:microsoft.com/office/officeart/2005/8/layout/vList2"/>
    <dgm:cxn modelId="{F2A65F54-25E1-4908-8083-F255F4DCDDB3}" type="presParOf" srcId="{CAB19693-E4B5-4C0E-8016-781899F1F8D1}" destId="{04E14306-2B43-404A-B979-51ADB9840DA5}" srcOrd="1" destOrd="0" presId="urn:microsoft.com/office/officeart/2005/8/layout/vList2"/>
    <dgm:cxn modelId="{41B35594-4AEB-4C99-A008-87FF83A48214}" type="presParOf" srcId="{CAB19693-E4B5-4C0E-8016-781899F1F8D1}" destId="{B4173FC5-A636-45E5-A994-B5740DE1B34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9F0337D-7A12-4A2B-B8C9-828C528995DE}" type="doc">
      <dgm:prSet loTypeId="urn:microsoft.com/office/officeart/2005/8/layout/vList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A9B45802-E142-4B12-AE40-2A97B7023DDB}">
      <dgm:prSet phldrT="[Текст]"/>
      <dgm:spPr/>
      <dgm:t>
        <a:bodyPr/>
        <a:lstStyle/>
        <a:p>
          <a:r>
            <a:rPr lang="ru-RU" dirty="0" smtClean="0"/>
            <a:t>Северный (Арктический) Архангельск</a:t>
          </a:r>
        </a:p>
      </dgm:t>
    </dgm:pt>
    <dgm:pt modelId="{07AF8B6B-7771-4C12-BAA0-8561F107490F}" type="parTrans" cxnId="{D652B282-B7D6-404D-BE1C-5D0CA2B20D27}">
      <dgm:prSet/>
      <dgm:spPr/>
      <dgm:t>
        <a:bodyPr/>
        <a:lstStyle/>
        <a:p>
          <a:endParaRPr lang="ru-RU"/>
        </a:p>
      </dgm:t>
    </dgm:pt>
    <dgm:pt modelId="{78D2C1FB-EFA5-4E03-8BE5-902DD444AEFE}" type="sibTrans" cxnId="{D652B282-B7D6-404D-BE1C-5D0CA2B20D27}">
      <dgm:prSet/>
      <dgm:spPr/>
      <dgm:t>
        <a:bodyPr/>
        <a:lstStyle/>
        <a:p>
          <a:endParaRPr lang="ru-RU"/>
        </a:p>
      </dgm:t>
    </dgm:pt>
    <dgm:pt modelId="{0C738834-42AA-43AB-B9B9-37CAADAF6E27}">
      <dgm:prSet/>
      <dgm:spPr/>
      <dgm:t>
        <a:bodyPr/>
        <a:lstStyle/>
        <a:p>
          <a:r>
            <a:rPr lang="ru-RU" smtClean="0"/>
            <a:t>Казанский (Приволжский)</a:t>
          </a:r>
          <a:endParaRPr lang="ru-RU" dirty="0" smtClean="0"/>
        </a:p>
      </dgm:t>
    </dgm:pt>
    <dgm:pt modelId="{12531B4B-2751-434B-9207-4C1879F71FB5}" type="parTrans" cxnId="{252F03DA-03DD-46CE-9FD8-8FCCFDA61109}">
      <dgm:prSet/>
      <dgm:spPr/>
      <dgm:t>
        <a:bodyPr/>
        <a:lstStyle/>
        <a:p>
          <a:endParaRPr lang="ru-RU"/>
        </a:p>
      </dgm:t>
    </dgm:pt>
    <dgm:pt modelId="{DD43D223-F4B8-421B-84E5-F090B336E634}" type="sibTrans" cxnId="{252F03DA-03DD-46CE-9FD8-8FCCFDA61109}">
      <dgm:prSet/>
      <dgm:spPr/>
      <dgm:t>
        <a:bodyPr/>
        <a:lstStyle/>
        <a:p>
          <a:endParaRPr lang="ru-RU"/>
        </a:p>
      </dgm:t>
    </dgm:pt>
    <dgm:pt modelId="{BE38D5DA-6F46-491F-8B77-7660A788840D}">
      <dgm:prSet/>
      <dgm:spPr/>
      <dgm:t>
        <a:bodyPr/>
        <a:lstStyle/>
        <a:p>
          <a:r>
            <a:rPr lang="ru-RU" smtClean="0"/>
            <a:t>Уральский (Екатеринбург)</a:t>
          </a:r>
          <a:endParaRPr lang="ru-RU" dirty="0" smtClean="0"/>
        </a:p>
      </dgm:t>
    </dgm:pt>
    <dgm:pt modelId="{1BA55353-000F-491F-A40F-EEAB318426A2}" type="parTrans" cxnId="{6F3D4122-44FE-4DA6-AF2F-44E4B21C90BF}">
      <dgm:prSet/>
      <dgm:spPr/>
      <dgm:t>
        <a:bodyPr/>
        <a:lstStyle/>
        <a:p>
          <a:endParaRPr lang="ru-RU"/>
        </a:p>
      </dgm:t>
    </dgm:pt>
    <dgm:pt modelId="{D83AAE1D-3C2D-4D5B-8D7E-3611C1A84945}" type="sibTrans" cxnId="{6F3D4122-44FE-4DA6-AF2F-44E4B21C90BF}">
      <dgm:prSet/>
      <dgm:spPr/>
      <dgm:t>
        <a:bodyPr/>
        <a:lstStyle/>
        <a:p>
          <a:endParaRPr lang="ru-RU"/>
        </a:p>
      </dgm:t>
    </dgm:pt>
    <dgm:pt modelId="{DBB9DBB2-47D8-4750-BBB5-BE660AB988AD}">
      <dgm:prSet/>
      <dgm:spPr/>
      <dgm:t>
        <a:bodyPr/>
        <a:lstStyle/>
        <a:p>
          <a:r>
            <a:rPr lang="ru-RU" dirty="0" smtClean="0"/>
            <a:t>Дальневосточный (Владивосток) </a:t>
          </a:r>
        </a:p>
      </dgm:t>
    </dgm:pt>
    <dgm:pt modelId="{CC209508-A6F4-4386-9532-425E21C72F12}" type="parTrans" cxnId="{17922170-89B1-4A4E-BBAA-7184DD09610A}">
      <dgm:prSet/>
      <dgm:spPr/>
      <dgm:t>
        <a:bodyPr/>
        <a:lstStyle/>
        <a:p>
          <a:endParaRPr lang="ru-RU"/>
        </a:p>
      </dgm:t>
    </dgm:pt>
    <dgm:pt modelId="{FEF7C61F-1E7C-4169-B3FD-351FBC92268F}" type="sibTrans" cxnId="{17922170-89B1-4A4E-BBAA-7184DD09610A}">
      <dgm:prSet/>
      <dgm:spPr/>
      <dgm:t>
        <a:bodyPr/>
        <a:lstStyle/>
        <a:p>
          <a:endParaRPr lang="ru-RU"/>
        </a:p>
      </dgm:t>
    </dgm:pt>
    <dgm:pt modelId="{4D274B8B-1966-4C7C-A3DC-C10861B7159D}" type="pres">
      <dgm:prSet presAssocID="{49F0337D-7A12-4A2B-B8C9-828C528995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B6F9FC-95AD-4667-8178-66281ED4ACE5}" type="pres">
      <dgm:prSet presAssocID="{A9B45802-E142-4B12-AE40-2A97B7023DDB}" presName="parentText" presStyleLbl="node1" presStyleIdx="0" presStyleCnt="4" custLinFactY="-6885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B2BA0D-2947-45B2-A919-494CDBB95A04}" type="pres">
      <dgm:prSet presAssocID="{78D2C1FB-EFA5-4E03-8BE5-902DD444AEFE}" presName="spacer" presStyleCnt="0"/>
      <dgm:spPr/>
    </dgm:pt>
    <dgm:pt modelId="{EC62A037-8A5A-47D2-A229-FD8A2424C067}" type="pres">
      <dgm:prSet presAssocID="{0C738834-42AA-43AB-B9B9-37CAADAF6E27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FB2ECA-1289-41A4-9801-F82C6DA0963D}" type="pres">
      <dgm:prSet presAssocID="{DD43D223-F4B8-421B-84E5-F090B336E634}" presName="spacer" presStyleCnt="0"/>
      <dgm:spPr/>
    </dgm:pt>
    <dgm:pt modelId="{E7824ABE-81B1-4641-8046-2C0E673DE76B}" type="pres">
      <dgm:prSet presAssocID="{BE38D5DA-6F46-491F-8B77-7660A788840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2F5615-E43D-4402-A44A-99019F9C8647}" type="pres">
      <dgm:prSet presAssocID="{D83AAE1D-3C2D-4D5B-8D7E-3611C1A84945}" presName="spacer" presStyleCnt="0"/>
      <dgm:spPr/>
    </dgm:pt>
    <dgm:pt modelId="{E340BB7F-26A3-47BA-B8BA-6599BE323591}" type="pres">
      <dgm:prSet presAssocID="{DBB9DBB2-47D8-4750-BBB5-BE660AB988A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CCBD17-8586-4D04-93CD-210FE3E3C79B}" type="presOf" srcId="{49F0337D-7A12-4A2B-B8C9-828C528995DE}" destId="{4D274B8B-1966-4C7C-A3DC-C10861B7159D}" srcOrd="0" destOrd="0" presId="urn:microsoft.com/office/officeart/2005/8/layout/vList2"/>
    <dgm:cxn modelId="{6F3D4122-44FE-4DA6-AF2F-44E4B21C90BF}" srcId="{49F0337D-7A12-4A2B-B8C9-828C528995DE}" destId="{BE38D5DA-6F46-491F-8B77-7660A788840D}" srcOrd="2" destOrd="0" parTransId="{1BA55353-000F-491F-A40F-EEAB318426A2}" sibTransId="{D83AAE1D-3C2D-4D5B-8D7E-3611C1A84945}"/>
    <dgm:cxn modelId="{D652B282-B7D6-404D-BE1C-5D0CA2B20D27}" srcId="{49F0337D-7A12-4A2B-B8C9-828C528995DE}" destId="{A9B45802-E142-4B12-AE40-2A97B7023DDB}" srcOrd="0" destOrd="0" parTransId="{07AF8B6B-7771-4C12-BAA0-8561F107490F}" sibTransId="{78D2C1FB-EFA5-4E03-8BE5-902DD444AEFE}"/>
    <dgm:cxn modelId="{17922170-89B1-4A4E-BBAA-7184DD09610A}" srcId="{49F0337D-7A12-4A2B-B8C9-828C528995DE}" destId="{DBB9DBB2-47D8-4750-BBB5-BE660AB988AD}" srcOrd="3" destOrd="0" parTransId="{CC209508-A6F4-4386-9532-425E21C72F12}" sibTransId="{FEF7C61F-1E7C-4169-B3FD-351FBC92268F}"/>
    <dgm:cxn modelId="{7C8081CC-9829-474C-952F-9E8F2E30AB38}" type="presOf" srcId="{A9B45802-E142-4B12-AE40-2A97B7023DDB}" destId="{7CB6F9FC-95AD-4667-8178-66281ED4ACE5}" srcOrd="0" destOrd="0" presId="urn:microsoft.com/office/officeart/2005/8/layout/vList2"/>
    <dgm:cxn modelId="{683C41C1-525A-4D4A-A178-87D089987501}" type="presOf" srcId="{0C738834-42AA-43AB-B9B9-37CAADAF6E27}" destId="{EC62A037-8A5A-47D2-A229-FD8A2424C067}" srcOrd="0" destOrd="0" presId="urn:microsoft.com/office/officeart/2005/8/layout/vList2"/>
    <dgm:cxn modelId="{C883529D-3688-4A90-95C3-A6151B3F9AAD}" type="presOf" srcId="{BE38D5DA-6F46-491F-8B77-7660A788840D}" destId="{E7824ABE-81B1-4641-8046-2C0E673DE76B}" srcOrd="0" destOrd="0" presId="urn:microsoft.com/office/officeart/2005/8/layout/vList2"/>
    <dgm:cxn modelId="{BFB49667-B72E-4D65-B0AE-F4F6A7108233}" type="presOf" srcId="{DBB9DBB2-47D8-4750-BBB5-BE660AB988AD}" destId="{E340BB7F-26A3-47BA-B8BA-6599BE323591}" srcOrd="0" destOrd="0" presId="urn:microsoft.com/office/officeart/2005/8/layout/vList2"/>
    <dgm:cxn modelId="{252F03DA-03DD-46CE-9FD8-8FCCFDA61109}" srcId="{49F0337D-7A12-4A2B-B8C9-828C528995DE}" destId="{0C738834-42AA-43AB-B9B9-37CAADAF6E27}" srcOrd="1" destOrd="0" parTransId="{12531B4B-2751-434B-9207-4C1879F71FB5}" sibTransId="{DD43D223-F4B8-421B-84E5-F090B336E634}"/>
    <dgm:cxn modelId="{2F696076-BB27-4FE7-9E10-76284E47FA4E}" type="presParOf" srcId="{4D274B8B-1966-4C7C-A3DC-C10861B7159D}" destId="{7CB6F9FC-95AD-4667-8178-66281ED4ACE5}" srcOrd="0" destOrd="0" presId="urn:microsoft.com/office/officeart/2005/8/layout/vList2"/>
    <dgm:cxn modelId="{5B1E3F5D-5EA4-4B6F-97CE-0A7582EDA9B8}" type="presParOf" srcId="{4D274B8B-1966-4C7C-A3DC-C10861B7159D}" destId="{60B2BA0D-2947-45B2-A919-494CDBB95A04}" srcOrd="1" destOrd="0" presId="urn:microsoft.com/office/officeart/2005/8/layout/vList2"/>
    <dgm:cxn modelId="{A376472B-1A57-4119-B7EC-C0FCA4EE160D}" type="presParOf" srcId="{4D274B8B-1966-4C7C-A3DC-C10861B7159D}" destId="{EC62A037-8A5A-47D2-A229-FD8A2424C067}" srcOrd="2" destOrd="0" presId="urn:microsoft.com/office/officeart/2005/8/layout/vList2"/>
    <dgm:cxn modelId="{4C3C97EE-532A-461A-A8C3-2ED8E8195683}" type="presParOf" srcId="{4D274B8B-1966-4C7C-A3DC-C10861B7159D}" destId="{D6FB2ECA-1289-41A4-9801-F82C6DA0963D}" srcOrd="3" destOrd="0" presId="urn:microsoft.com/office/officeart/2005/8/layout/vList2"/>
    <dgm:cxn modelId="{61D96D65-B636-4FFF-AD03-3CE2DD912A72}" type="presParOf" srcId="{4D274B8B-1966-4C7C-A3DC-C10861B7159D}" destId="{E7824ABE-81B1-4641-8046-2C0E673DE76B}" srcOrd="4" destOrd="0" presId="urn:microsoft.com/office/officeart/2005/8/layout/vList2"/>
    <dgm:cxn modelId="{735AA00A-FB73-462D-AEA1-42B7E42BD1DD}" type="presParOf" srcId="{4D274B8B-1966-4C7C-A3DC-C10861B7159D}" destId="{532F5615-E43D-4402-A44A-99019F9C8647}" srcOrd="5" destOrd="0" presId="urn:microsoft.com/office/officeart/2005/8/layout/vList2"/>
    <dgm:cxn modelId="{38645A9A-4512-4431-82D2-47D94F32E881}" type="presParOf" srcId="{4D274B8B-1966-4C7C-A3DC-C10861B7159D}" destId="{E340BB7F-26A3-47BA-B8BA-6599BE32359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2C37FFD-39BB-4CBB-9900-D1DDAD584C80}" type="doc">
      <dgm:prSet loTypeId="urn:microsoft.com/office/officeart/2005/8/layout/vList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C144A719-3936-45DC-8C1B-B97C877C355C}">
      <dgm:prSet phldrT="[Текст]"/>
      <dgm:spPr/>
      <dgm:t>
        <a:bodyPr/>
        <a:lstStyle/>
        <a:p>
          <a:r>
            <a:rPr lang="ru-RU" dirty="0" smtClean="0"/>
            <a:t>высшее учебное заведение, одинаково эффективно осуществляющее образовательную и научную деятельность на основе принципов интеграции науки и образования. </a:t>
          </a:r>
          <a:endParaRPr lang="ru-RU" dirty="0"/>
        </a:p>
      </dgm:t>
    </dgm:pt>
    <dgm:pt modelId="{F83A4083-5D10-4731-90BA-E7413FF48E7B}" type="parTrans" cxnId="{F0C0E72B-C28E-4B4B-BAC7-8C55B183758C}">
      <dgm:prSet/>
      <dgm:spPr/>
      <dgm:t>
        <a:bodyPr/>
        <a:lstStyle/>
        <a:p>
          <a:endParaRPr lang="ru-RU"/>
        </a:p>
      </dgm:t>
    </dgm:pt>
    <dgm:pt modelId="{F85C3070-A387-4790-BE6C-3869E01F4898}" type="sibTrans" cxnId="{F0C0E72B-C28E-4B4B-BAC7-8C55B183758C}">
      <dgm:prSet/>
      <dgm:spPr/>
      <dgm:t>
        <a:bodyPr/>
        <a:lstStyle/>
        <a:p>
          <a:endParaRPr lang="ru-RU"/>
        </a:p>
      </dgm:t>
    </dgm:pt>
    <dgm:pt modelId="{13CD0757-E9C9-41C8-B859-A998400879F3}">
      <dgm:prSet/>
      <dgm:spPr/>
      <dgm:t>
        <a:bodyPr/>
        <a:lstStyle/>
        <a:p>
          <a:r>
            <a:rPr lang="ru-RU" smtClean="0"/>
            <a:t>Важнейшими отличительными признаками НИУ являются </a:t>
          </a:r>
          <a:endParaRPr lang="ru-RU" dirty="0" smtClean="0"/>
        </a:p>
      </dgm:t>
    </dgm:pt>
    <dgm:pt modelId="{43EB521F-AFC2-471A-BF80-FF97824EF053}" type="parTrans" cxnId="{8A7C4ADD-FF1D-4E4E-913E-F5A67D97B5F4}">
      <dgm:prSet/>
      <dgm:spPr/>
      <dgm:t>
        <a:bodyPr/>
        <a:lstStyle/>
        <a:p>
          <a:endParaRPr lang="ru-RU"/>
        </a:p>
      </dgm:t>
    </dgm:pt>
    <dgm:pt modelId="{E76F0033-BE45-4490-9C68-757DEF277297}" type="sibTrans" cxnId="{8A7C4ADD-FF1D-4E4E-913E-F5A67D97B5F4}">
      <dgm:prSet/>
      <dgm:spPr/>
      <dgm:t>
        <a:bodyPr/>
        <a:lstStyle/>
        <a:p>
          <a:endParaRPr lang="ru-RU"/>
        </a:p>
      </dgm:t>
    </dgm:pt>
    <dgm:pt modelId="{BFC42ACB-BFB5-4973-AF85-8C5D61CB652D}">
      <dgm:prSet/>
      <dgm:spPr/>
      <dgm:t>
        <a:bodyPr/>
        <a:lstStyle/>
        <a:p>
          <a:r>
            <a:rPr lang="ru-RU" dirty="0" smtClean="0"/>
            <a:t>способность как генерировать знания, так и обеспечивать эффективный </a:t>
          </a:r>
          <a:r>
            <a:rPr lang="ru-RU" dirty="0" err="1" smtClean="0"/>
            <a:t>трансфер</a:t>
          </a:r>
          <a:r>
            <a:rPr lang="ru-RU" dirty="0" smtClean="0"/>
            <a:t> технологий в экономику; </a:t>
          </a:r>
        </a:p>
      </dgm:t>
    </dgm:pt>
    <dgm:pt modelId="{9A106E70-45BA-4B11-B273-1AECBA4222BE}" type="parTrans" cxnId="{F785EF05-00BA-4F01-8AF1-49DCA12AF7A6}">
      <dgm:prSet/>
      <dgm:spPr/>
      <dgm:t>
        <a:bodyPr/>
        <a:lstStyle/>
        <a:p>
          <a:endParaRPr lang="ru-RU"/>
        </a:p>
      </dgm:t>
    </dgm:pt>
    <dgm:pt modelId="{EDE590E7-F5B6-4274-B131-98E1ECD4CC92}" type="sibTrans" cxnId="{F785EF05-00BA-4F01-8AF1-49DCA12AF7A6}">
      <dgm:prSet/>
      <dgm:spPr/>
      <dgm:t>
        <a:bodyPr/>
        <a:lstStyle/>
        <a:p>
          <a:endParaRPr lang="ru-RU"/>
        </a:p>
      </dgm:t>
    </dgm:pt>
    <dgm:pt modelId="{6CEBE8CE-9E47-4DBF-A2F0-33EA2722A4C1}">
      <dgm:prSet/>
      <dgm:spPr/>
      <dgm:t>
        <a:bodyPr/>
        <a:lstStyle/>
        <a:p>
          <a:r>
            <a:rPr lang="ru-RU" dirty="0" smtClean="0"/>
            <a:t>проведение широкого спектра фундаментальных и прикладных исследований; </a:t>
          </a:r>
        </a:p>
      </dgm:t>
    </dgm:pt>
    <dgm:pt modelId="{A11C8D98-A785-4B9B-AE92-E04FD57D2955}" type="parTrans" cxnId="{59ED5E0F-79CA-4FBB-8DBD-1BF0F229B2D1}">
      <dgm:prSet/>
      <dgm:spPr/>
      <dgm:t>
        <a:bodyPr/>
        <a:lstStyle/>
        <a:p>
          <a:endParaRPr lang="ru-RU"/>
        </a:p>
      </dgm:t>
    </dgm:pt>
    <dgm:pt modelId="{050F5825-6D95-4B31-B5BF-9105FD410C1D}" type="sibTrans" cxnId="{59ED5E0F-79CA-4FBB-8DBD-1BF0F229B2D1}">
      <dgm:prSet/>
      <dgm:spPr/>
      <dgm:t>
        <a:bodyPr/>
        <a:lstStyle/>
        <a:p>
          <a:endParaRPr lang="ru-RU"/>
        </a:p>
      </dgm:t>
    </dgm:pt>
    <dgm:pt modelId="{6E6C5750-A34B-46D4-ACF1-FE16619F2B94}">
      <dgm:prSet/>
      <dgm:spPr/>
      <dgm:t>
        <a:bodyPr/>
        <a:lstStyle/>
        <a:p>
          <a:r>
            <a:rPr lang="ru-RU" dirty="0" smtClean="0"/>
            <a:t>наличие высокоэффективной системы подготовки магистров и кадров высшей квалификации, развитой системы программ переподготовки и повышения квалификации. </a:t>
          </a:r>
        </a:p>
      </dgm:t>
    </dgm:pt>
    <dgm:pt modelId="{322A7A8B-BCC7-4BE1-BEA3-6F1851AD8EE7}" type="parTrans" cxnId="{AFC97A1C-2B37-4ECC-8516-DE6DE26D71DC}">
      <dgm:prSet/>
      <dgm:spPr/>
      <dgm:t>
        <a:bodyPr/>
        <a:lstStyle/>
        <a:p>
          <a:endParaRPr lang="ru-RU"/>
        </a:p>
      </dgm:t>
    </dgm:pt>
    <dgm:pt modelId="{BBD046F1-5DAB-4560-9E3F-4A74A42B665B}" type="sibTrans" cxnId="{AFC97A1C-2B37-4ECC-8516-DE6DE26D71DC}">
      <dgm:prSet/>
      <dgm:spPr/>
      <dgm:t>
        <a:bodyPr/>
        <a:lstStyle/>
        <a:p>
          <a:endParaRPr lang="ru-RU"/>
        </a:p>
      </dgm:t>
    </dgm:pt>
    <dgm:pt modelId="{09321A3E-2E61-4BC3-A246-4C3506BB74DA}">
      <dgm:prSet/>
      <dgm:spPr/>
      <dgm:t>
        <a:bodyPr/>
        <a:lstStyle/>
        <a:p>
          <a:r>
            <a:rPr lang="ru-RU" smtClean="0">
              <a:hlinkClick xmlns:r="http://schemas.openxmlformats.org/officeDocument/2006/relationships" r:id="rId1"/>
            </a:rPr>
            <a:t>Указ Президента России от 7 октября 2008 г. "О реализации пилотного проекта по созданию национальных исследовательских университетов"</a:t>
          </a:r>
          <a:endParaRPr lang="ru-RU" dirty="0"/>
        </a:p>
      </dgm:t>
    </dgm:pt>
    <dgm:pt modelId="{FCB643D4-8939-4990-A984-28C0D7F11A09}" type="parTrans" cxnId="{8CC930C3-DAE1-4409-BDC2-2F6EC74E0DD2}">
      <dgm:prSet/>
      <dgm:spPr/>
      <dgm:t>
        <a:bodyPr/>
        <a:lstStyle/>
        <a:p>
          <a:endParaRPr lang="ru-RU"/>
        </a:p>
      </dgm:t>
    </dgm:pt>
    <dgm:pt modelId="{05805281-63C8-4CB1-A5C2-D893B6F67D4B}" type="sibTrans" cxnId="{8CC930C3-DAE1-4409-BDC2-2F6EC74E0DD2}">
      <dgm:prSet/>
      <dgm:spPr/>
      <dgm:t>
        <a:bodyPr/>
        <a:lstStyle/>
        <a:p>
          <a:endParaRPr lang="ru-RU"/>
        </a:p>
      </dgm:t>
    </dgm:pt>
    <dgm:pt modelId="{AB319C5B-CD28-476F-99BD-883924049764}" type="pres">
      <dgm:prSet presAssocID="{72C37FFD-39BB-4CBB-9900-D1DDAD584C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8FCA8A-F98A-4A7A-9472-D810B6658159}" type="pres">
      <dgm:prSet presAssocID="{C144A719-3936-45DC-8C1B-B97C877C355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C7F5F-78B1-4396-AE11-2D93210C8507}" type="pres">
      <dgm:prSet presAssocID="{F85C3070-A387-4790-BE6C-3869E01F4898}" presName="spacer" presStyleCnt="0"/>
      <dgm:spPr/>
    </dgm:pt>
    <dgm:pt modelId="{FED0E143-9B07-4AF0-BB7C-2B8255E1E29A}" type="pres">
      <dgm:prSet presAssocID="{13CD0757-E9C9-41C8-B859-A998400879F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5B22AF-04DE-4067-9B75-F4145E65E440}" type="pres">
      <dgm:prSet presAssocID="{13CD0757-E9C9-41C8-B859-A998400879F3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13EC25-B4C5-4DA9-BCB1-8F323A32243B}" type="pres">
      <dgm:prSet presAssocID="{09321A3E-2E61-4BC3-A246-4C3506BB74D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4E36F5-7F12-4CB1-9113-5C12C12667D6}" type="presOf" srcId="{BFC42ACB-BFB5-4973-AF85-8C5D61CB652D}" destId="{C15B22AF-04DE-4067-9B75-F4145E65E440}" srcOrd="0" destOrd="0" presId="urn:microsoft.com/office/officeart/2005/8/layout/vList2"/>
    <dgm:cxn modelId="{CEB51F65-BD79-4212-B774-006A50D2762A}" type="presOf" srcId="{C144A719-3936-45DC-8C1B-B97C877C355C}" destId="{1E8FCA8A-F98A-4A7A-9472-D810B6658159}" srcOrd="0" destOrd="0" presId="urn:microsoft.com/office/officeart/2005/8/layout/vList2"/>
    <dgm:cxn modelId="{59ED5E0F-79CA-4FBB-8DBD-1BF0F229B2D1}" srcId="{13CD0757-E9C9-41C8-B859-A998400879F3}" destId="{6CEBE8CE-9E47-4DBF-A2F0-33EA2722A4C1}" srcOrd="1" destOrd="0" parTransId="{A11C8D98-A785-4B9B-AE92-E04FD57D2955}" sibTransId="{050F5825-6D95-4B31-B5BF-9105FD410C1D}"/>
    <dgm:cxn modelId="{C5A1CB65-4115-4062-A557-9D4088EE4BE3}" type="presOf" srcId="{09321A3E-2E61-4BC3-A246-4C3506BB74DA}" destId="{A113EC25-B4C5-4DA9-BCB1-8F323A32243B}" srcOrd="0" destOrd="0" presId="urn:microsoft.com/office/officeart/2005/8/layout/vList2"/>
    <dgm:cxn modelId="{AFC97A1C-2B37-4ECC-8516-DE6DE26D71DC}" srcId="{13CD0757-E9C9-41C8-B859-A998400879F3}" destId="{6E6C5750-A34B-46D4-ACF1-FE16619F2B94}" srcOrd="2" destOrd="0" parTransId="{322A7A8B-BCC7-4BE1-BEA3-6F1851AD8EE7}" sibTransId="{BBD046F1-5DAB-4560-9E3F-4A74A42B665B}"/>
    <dgm:cxn modelId="{4BA93EFD-AC16-4DA6-B3AC-C1BAD05BBF82}" type="presOf" srcId="{72C37FFD-39BB-4CBB-9900-D1DDAD584C80}" destId="{AB319C5B-CD28-476F-99BD-883924049764}" srcOrd="0" destOrd="0" presId="urn:microsoft.com/office/officeart/2005/8/layout/vList2"/>
    <dgm:cxn modelId="{F785EF05-00BA-4F01-8AF1-49DCA12AF7A6}" srcId="{13CD0757-E9C9-41C8-B859-A998400879F3}" destId="{BFC42ACB-BFB5-4973-AF85-8C5D61CB652D}" srcOrd="0" destOrd="0" parTransId="{9A106E70-45BA-4B11-B273-1AECBA4222BE}" sibTransId="{EDE590E7-F5B6-4274-B131-98E1ECD4CC92}"/>
    <dgm:cxn modelId="{161E434C-3684-4F50-8257-A0F74DBFBD35}" type="presOf" srcId="{6E6C5750-A34B-46D4-ACF1-FE16619F2B94}" destId="{C15B22AF-04DE-4067-9B75-F4145E65E440}" srcOrd="0" destOrd="2" presId="urn:microsoft.com/office/officeart/2005/8/layout/vList2"/>
    <dgm:cxn modelId="{8CC930C3-DAE1-4409-BDC2-2F6EC74E0DD2}" srcId="{72C37FFD-39BB-4CBB-9900-D1DDAD584C80}" destId="{09321A3E-2E61-4BC3-A246-4C3506BB74DA}" srcOrd="2" destOrd="0" parTransId="{FCB643D4-8939-4990-A984-28C0D7F11A09}" sibTransId="{05805281-63C8-4CB1-A5C2-D893B6F67D4B}"/>
    <dgm:cxn modelId="{3895771C-E9D5-46AE-B06E-59B304CACD16}" type="presOf" srcId="{6CEBE8CE-9E47-4DBF-A2F0-33EA2722A4C1}" destId="{C15B22AF-04DE-4067-9B75-F4145E65E440}" srcOrd="0" destOrd="1" presId="urn:microsoft.com/office/officeart/2005/8/layout/vList2"/>
    <dgm:cxn modelId="{8A7C4ADD-FF1D-4E4E-913E-F5A67D97B5F4}" srcId="{72C37FFD-39BB-4CBB-9900-D1DDAD584C80}" destId="{13CD0757-E9C9-41C8-B859-A998400879F3}" srcOrd="1" destOrd="0" parTransId="{43EB521F-AFC2-471A-BF80-FF97824EF053}" sibTransId="{E76F0033-BE45-4490-9C68-757DEF277297}"/>
    <dgm:cxn modelId="{BA3EFFE4-ABF1-43FD-9F75-92F3A7B04E07}" type="presOf" srcId="{13CD0757-E9C9-41C8-B859-A998400879F3}" destId="{FED0E143-9B07-4AF0-BB7C-2B8255E1E29A}" srcOrd="0" destOrd="0" presId="urn:microsoft.com/office/officeart/2005/8/layout/vList2"/>
    <dgm:cxn modelId="{F0C0E72B-C28E-4B4B-BAC7-8C55B183758C}" srcId="{72C37FFD-39BB-4CBB-9900-D1DDAD584C80}" destId="{C144A719-3936-45DC-8C1B-B97C877C355C}" srcOrd="0" destOrd="0" parTransId="{F83A4083-5D10-4731-90BA-E7413FF48E7B}" sibTransId="{F85C3070-A387-4790-BE6C-3869E01F4898}"/>
    <dgm:cxn modelId="{D8F6596E-816D-4555-ABC9-3477ECC1B11D}" type="presParOf" srcId="{AB319C5B-CD28-476F-99BD-883924049764}" destId="{1E8FCA8A-F98A-4A7A-9472-D810B6658159}" srcOrd="0" destOrd="0" presId="urn:microsoft.com/office/officeart/2005/8/layout/vList2"/>
    <dgm:cxn modelId="{9593ABD4-972F-4028-A564-E937C127CD24}" type="presParOf" srcId="{AB319C5B-CD28-476F-99BD-883924049764}" destId="{859C7F5F-78B1-4396-AE11-2D93210C8507}" srcOrd="1" destOrd="0" presId="urn:microsoft.com/office/officeart/2005/8/layout/vList2"/>
    <dgm:cxn modelId="{2579A6B0-A128-45A1-BAE9-376BFD79B34D}" type="presParOf" srcId="{AB319C5B-CD28-476F-99BD-883924049764}" destId="{FED0E143-9B07-4AF0-BB7C-2B8255E1E29A}" srcOrd="2" destOrd="0" presId="urn:microsoft.com/office/officeart/2005/8/layout/vList2"/>
    <dgm:cxn modelId="{504C6F37-B849-46BC-9545-514F148D418D}" type="presParOf" srcId="{AB319C5B-CD28-476F-99BD-883924049764}" destId="{C15B22AF-04DE-4067-9B75-F4145E65E440}" srcOrd="3" destOrd="0" presId="urn:microsoft.com/office/officeart/2005/8/layout/vList2"/>
    <dgm:cxn modelId="{26BD69C3-254C-40BA-B66F-67676883F517}" type="presParOf" srcId="{AB319C5B-CD28-476F-99BD-883924049764}" destId="{A113EC25-B4C5-4DA9-BCB1-8F323A32243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A0A1746-130E-4D83-B25C-9373C641C54C}" type="doc">
      <dgm:prSet loTypeId="urn:microsoft.com/office/officeart/2005/8/layout/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E8B8626-BC02-411B-8908-17EF982C163B}">
      <dgm:prSet phldrT="[Текст]"/>
      <dgm:spPr/>
      <dgm:t>
        <a:bodyPr/>
        <a:lstStyle/>
        <a:p>
          <a:r>
            <a:rPr lang="ru-RU" dirty="0" smtClean="0"/>
            <a:t>Профессиональные стандарты</a:t>
          </a:r>
          <a:endParaRPr lang="ru-RU" dirty="0"/>
        </a:p>
      </dgm:t>
    </dgm:pt>
    <dgm:pt modelId="{53427F2A-DF26-4F13-81DE-D5C9B7661AE6}" type="parTrans" cxnId="{381AC381-7575-425C-927F-D1F79EA82909}">
      <dgm:prSet/>
      <dgm:spPr/>
      <dgm:t>
        <a:bodyPr/>
        <a:lstStyle/>
        <a:p>
          <a:endParaRPr lang="ru-RU"/>
        </a:p>
      </dgm:t>
    </dgm:pt>
    <dgm:pt modelId="{1FC1C91D-D8EC-4E31-95F2-20F5A83C507A}" type="sibTrans" cxnId="{381AC381-7575-425C-927F-D1F79EA82909}">
      <dgm:prSet/>
      <dgm:spPr/>
      <dgm:t>
        <a:bodyPr/>
        <a:lstStyle/>
        <a:p>
          <a:endParaRPr lang="ru-RU"/>
        </a:p>
      </dgm:t>
    </dgm:pt>
    <dgm:pt modelId="{4A3F8426-3277-4376-BBE9-B2D1409C59A9}">
      <dgm:prSet/>
      <dgm:spPr/>
      <dgm:t>
        <a:bodyPr/>
        <a:lstStyle/>
        <a:p>
          <a:r>
            <a:rPr lang="ru-RU" dirty="0" smtClean="0"/>
            <a:t>Федеральные государственные стандарты 2 поколения , ФГОС +</a:t>
          </a:r>
        </a:p>
      </dgm:t>
    </dgm:pt>
    <dgm:pt modelId="{5A763747-3493-4664-8C4B-400BD823355A}" type="parTrans" cxnId="{412ED75E-A1E9-49F1-8C5D-20C243A83A1A}">
      <dgm:prSet/>
      <dgm:spPr/>
      <dgm:t>
        <a:bodyPr/>
        <a:lstStyle/>
        <a:p>
          <a:endParaRPr lang="ru-RU"/>
        </a:p>
      </dgm:t>
    </dgm:pt>
    <dgm:pt modelId="{B2A05E00-C874-429B-8979-E1533A4FC7CC}" type="sibTrans" cxnId="{412ED75E-A1E9-49F1-8C5D-20C243A83A1A}">
      <dgm:prSet/>
      <dgm:spPr/>
      <dgm:t>
        <a:bodyPr/>
        <a:lstStyle/>
        <a:p>
          <a:endParaRPr lang="ru-RU"/>
        </a:p>
      </dgm:t>
    </dgm:pt>
    <dgm:pt modelId="{B7D8929F-C0C3-4637-B3FD-5087D4D2A216}">
      <dgm:prSet/>
      <dgm:spPr/>
      <dgm:t>
        <a:bodyPr/>
        <a:lstStyle/>
        <a:p>
          <a:r>
            <a:rPr lang="ru-RU" dirty="0" smtClean="0"/>
            <a:t>Большая самостоятельность в формировании учебных планов и программ</a:t>
          </a:r>
        </a:p>
      </dgm:t>
    </dgm:pt>
    <dgm:pt modelId="{F8BD2186-A340-4BAA-AD81-99C9F553060F}" type="parTrans" cxnId="{A8F85D0A-0746-41D4-8E47-9D49C94477B5}">
      <dgm:prSet/>
      <dgm:spPr/>
      <dgm:t>
        <a:bodyPr/>
        <a:lstStyle/>
        <a:p>
          <a:endParaRPr lang="ru-RU"/>
        </a:p>
      </dgm:t>
    </dgm:pt>
    <dgm:pt modelId="{F90A0BE6-A731-4847-9221-4C5348ED20DB}" type="sibTrans" cxnId="{A8F85D0A-0746-41D4-8E47-9D49C94477B5}">
      <dgm:prSet/>
      <dgm:spPr/>
      <dgm:t>
        <a:bodyPr/>
        <a:lstStyle/>
        <a:p>
          <a:endParaRPr lang="ru-RU"/>
        </a:p>
      </dgm:t>
    </dgm:pt>
    <dgm:pt modelId="{BD400F88-87AD-4C15-8386-677A596137C2}">
      <dgm:prSet/>
      <dgm:spPr/>
      <dgm:t>
        <a:bodyPr/>
        <a:lstStyle/>
        <a:p>
          <a:r>
            <a:rPr lang="ru-RU" dirty="0" smtClean="0"/>
            <a:t>Переход от модели знания – навыки – умения к компетенциям</a:t>
          </a:r>
        </a:p>
      </dgm:t>
    </dgm:pt>
    <dgm:pt modelId="{5C35E9A6-E155-4D3D-AB9B-BDE88E0DEB2B}" type="parTrans" cxnId="{2CAC9236-840E-48F0-84D0-57F7041EB998}">
      <dgm:prSet/>
      <dgm:spPr/>
      <dgm:t>
        <a:bodyPr/>
        <a:lstStyle/>
        <a:p>
          <a:endParaRPr lang="ru-RU"/>
        </a:p>
      </dgm:t>
    </dgm:pt>
    <dgm:pt modelId="{6F892B1F-A5E4-4804-B2B6-2B71F255A4B0}" type="sibTrans" cxnId="{2CAC9236-840E-48F0-84D0-57F7041EB998}">
      <dgm:prSet/>
      <dgm:spPr/>
      <dgm:t>
        <a:bodyPr/>
        <a:lstStyle/>
        <a:p>
          <a:endParaRPr lang="ru-RU"/>
        </a:p>
      </dgm:t>
    </dgm:pt>
    <dgm:pt modelId="{1DAE7F71-0610-4F2C-94A4-A258F41BF319}" type="pres">
      <dgm:prSet presAssocID="{6A0A1746-130E-4D83-B25C-9373C641C54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948114-1F34-468A-BC3B-045E6C27C0C2}" type="pres">
      <dgm:prSet presAssocID="{1E8B8626-BC02-411B-8908-17EF982C163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02E795-2470-4C3C-8A1B-A02912A6552D}" type="pres">
      <dgm:prSet presAssocID="{1FC1C91D-D8EC-4E31-95F2-20F5A83C507A}" presName="sibTrans" presStyleLbl="sibTrans2D1" presStyleIdx="0" presStyleCnt="3"/>
      <dgm:spPr/>
      <dgm:t>
        <a:bodyPr/>
        <a:lstStyle/>
        <a:p>
          <a:endParaRPr lang="ru-RU"/>
        </a:p>
      </dgm:t>
    </dgm:pt>
    <dgm:pt modelId="{EDFC2BC7-D59F-464F-ACC3-4EF18685D2EA}" type="pres">
      <dgm:prSet presAssocID="{1FC1C91D-D8EC-4E31-95F2-20F5A83C507A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A85234B4-C2BC-4561-8012-F916EF50BF08}" type="pres">
      <dgm:prSet presAssocID="{4A3F8426-3277-4376-BBE9-B2D1409C59A9}" presName="node" presStyleLbl="node1" presStyleIdx="1" presStyleCnt="4" custScaleX="1154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42A2B9-7FCD-4BEF-A35B-C5929A170ABD}" type="pres">
      <dgm:prSet presAssocID="{B2A05E00-C874-429B-8979-E1533A4FC7CC}" presName="sibTrans" presStyleLbl="sibTrans2D1" presStyleIdx="1" presStyleCnt="3"/>
      <dgm:spPr/>
      <dgm:t>
        <a:bodyPr/>
        <a:lstStyle/>
        <a:p>
          <a:endParaRPr lang="ru-RU"/>
        </a:p>
      </dgm:t>
    </dgm:pt>
    <dgm:pt modelId="{89E7F23F-1CC6-4907-9ED2-0B4C17388037}" type="pres">
      <dgm:prSet presAssocID="{B2A05E00-C874-429B-8979-E1533A4FC7CC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9D71CE97-76B5-4D37-9E32-6D1F10CAA2EE}" type="pres">
      <dgm:prSet presAssocID="{BD400F88-87AD-4C15-8386-677A596137C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3C9377-8786-4521-91DB-A621C887390F}" type="pres">
      <dgm:prSet presAssocID="{6F892B1F-A5E4-4804-B2B6-2B71F255A4B0}" presName="sibTrans" presStyleLbl="sibTrans2D1" presStyleIdx="2" presStyleCnt="3"/>
      <dgm:spPr/>
      <dgm:t>
        <a:bodyPr/>
        <a:lstStyle/>
        <a:p>
          <a:endParaRPr lang="ru-RU"/>
        </a:p>
      </dgm:t>
    </dgm:pt>
    <dgm:pt modelId="{D42EF369-ED8D-44F1-A84E-2C2364FC15C3}" type="pres">
      <dgm:prSet presAssocID="{6F892B1F-A5E4-4804-B2B6-2B71F255A4B0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8C169EFE-546D-4FA6-BD8C-A2F15B125E9E}" type="pres">
      <dgm:prSet presAssocID="{B7D8929F-C0C3-4637-B3FD-5087D4D2A216}" presName="node" presStyleLbl="node1" presStyleIdx="3" presStyleCnt="4" custScaleX="124720" custScaleY="87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F16768-ACB5-4F62-916D-DC5E9C27CF5F}" type="presOf" srcId="{B2A05E00-C874-429B-8979-E1533A4FC7CC}" destId="{AE42A2B9-7FCD-4BEF-A35B-C5929A170ABD}" srcOrd="0" destOrd="0" presId="urn:microsoft.com/office/officeart/2005/8/layout/process5"/>
    <dgm:cxn modelId="{03C3493E-DE2B-4387-8D5E-4A17DFC98554}" type="presOf" srcId="{B2A05E00-C874-429B-8979-E1533A4FC7CC}" destId="{89E7F23F-1CC6-4907-9ED2-0B4C17388037}" srcOrd="1" destOrd="0" presId="urn:microsoft.com/office/officeart/2005/8/layout/process5"/>
    <dgm:cxn modelId="{4AF3A415-8012-4F62-B1C3-0CA260AB7E3D}" type="presOf" srcId="{6A0A1746-130E-4D83-B25C-9373C641C54C}" destId="{1DAE7F71-0610-4F2C-94A4-A258F41BF319}" srcOrd="0" destOrd="0" presId="urn:microsoft.com/office/officeart/2005/8/layout/process5"/>
    <dgm:cxn modelId="{C27FFEDF-F20C-45F8-B3B7-29E762B00204}" type="presOf" srcId="{1FC1C91D-D8EC-4E31-95F2-20F5A83C507A}" destId="{EDFC2BC7-D59F-464F-ACC3-4EF18685D2EA}" srcOrd="1" destOrd="0" presId="urn:microsoft.com/office/officeart/2005/8/layout/process5"/>
    <dgm:cxn modelId="{9E410D6D-AB94-43AF-9060-11751F5FED3A}" type="presOf" srcId="{BD400F88-87AD-4C15-8386-677A596137C2}" destId="{9D71CE97-76B5-4D37-9E32-6D1F10CAA2EE}" srcOrd="0" destOrd="0" presId="urn:microsoft.com/office/officeart/2005/8/layout/process5"/>
    <dgm:cxn modelId="{2CAC9236-840E-48F0-84D0-57F7041EB998}" srcId="{6A0A1746-130E-4D83-B25C-9373C641C54C}" destId="{BD400F88-87AD-4C15-8386-677A596137C2}" srcOrd="2" destOrd="0" parTransId="{5C35E9A6-E155-4D3D-AB9B-BDE88E0DEB2B}" sibTransId="{6F892B1F-A5E4-4804-B2B6-2B71F255A4B0}"/>
    <dgm:cxn modelId="{412ED75E-A1E9-49F1-8C5D-20C243A83A1A}" srcId="{6A0A1746-130E-4D83-B25C-9373C641C54C}" destId="{4A3F8426-3277-4376-BBE9-B2D1409C59A9}" srcOrd="1" destOrd="0" parTransId="{5A763747-3493-4664-8C4B-400BD823355A}" sibTransId="{B2A05E00-C874-429B-8979-E1533A4FC7CC}"/>
    <dgm:cxn modelId="{73AB3AE7-A05C-4BED-B13D-F0AD1358A539}" type="presOf" srcId="{1E8B8626-BC02-411B-8908-17EF982C163B}" destId="{43948114-1F34-468A-BC3B-045E6C27C0C2}" srcOrd="0" destOrd="0" presId="urn:microsoft.com/office/officeart/2005/8/layout/process5"/>
    <dgm:cxn modelId="{9D9D992D-D195-4E38-893A-396D9885753C}" type="presOf" srcId="{B7D8929F-C0C3-4637-B3FD-5087D4D2A216}" destId="{8C169EFE-546D-4FA6-BD8C-A2F15B125E9E}" srcOrd="0" destOrd="0" presId="urn:microsoft.com/office/officeart/2005/8/layout/process5"/>
    <dgm:cxn modelId="{AD741AE1-FA14-4C29-8893-1B4F54E98231}" type="presOf" srcId="{4A3F8426-3277-4376-BBE9-B2D1409C59A9}" destId="{A85234B4-C2BC-4561-8012-F916EF50BF08}" srcOrd="0" destOrd="0" presId="urn:microsoft.com/office/officeart/2005/8/layout/process5"/>
    <dgm:cxn modelId="{0DD15177-10DD-4D8B-9C15-5662FCA5F89A}" type="presOf" srcId="{6F892B1F-A5E4-4804-B2B6-2B71F255A4B0}" destId="{253C9377-8786-4521-91DB-A621C887390F}" srcOrd="0" destOrd="0" presId="urn:microsoft.com/office/officeart/2005/8/layout/process5"/>
    <dgm:cxn modelId="{A8F85D0A-0746-41D4-8E47-9D49C94477B5}" srcId="{6A0A1746-130E-4D83-B25C-9373C641C54C}" destId="{B7D8929F-C0C3-4637-B3FD-5087D4D2A216}" srcOrd="3" destOrd="0" parTransId="{F8BD2186-A340-4BAA-AD81-99C9F553060F}" sibTransId="{F90A0BE6-A731-4847-9221-4C5348ED20DB}"/>
    <dgm:cxn modelId="{70DA09E5-BC66-4F2B-B8C2-E2A70F903579}" type="presOf" srcId="{6F892B1F-A5E4-4804-B2B6-2B71F255A4B0}" destId="{D42EF369-ED8D-44F1-A84E-2C2364FC15C3}" srcOrd="1" destOrd="0" presId="urn:microsoft.com/office/officeart/2005/8/layout/process5"/>
    <dgm:cxn modelId="{D42DDB15-FC39-4235-92D8-3C02CD87BE6F}" type="presOf" srcId="{1FC1C91D-D8EC-4E31-95F2-20F5A83C507A}" destId="{8102E795-2470-4C3C-8A1B-A02912A6552D}" srcOrd="0" destOrd="0" presId="urn:microsoft.com/office/officeart/2005/8/layout/process5"/>
    <dgm:cxn modelId="{381AC381-7575-425C-927F-D1F79EA82909}" srcId="{6A0A1746-130E-4D83-B25C-9373C641C54C}" destId="{1E8B8626-BC02-411B-8908-17EF982C163B}" srcOrd="0" destOrd="0" parTransId="{53427F2A-DF26-4F13-81DE-D5C9B7661AE6}" sibTransId="{1FC1C91D-D8EC-4E31-95F2-20F5A83C507A}"/>
    <dgm:cxn modelId="{D00F0468-0333-4042-962C-3F5C2FD61027}" type="presParOf" srcId="{1DAE7F71-0610-4F2C-94A4-A258F41BF319}" destId="{43948114-1F34-468A-BC3B-045E6C27C0C2}" srcOrd="0" destOrd="0" presId="urn:microsoft.com/office/officeart/2005/8/layout/process5"/>
    <dgm:cxn modelId="{45B803A5-6A25-46CE-BD65-1B0555557E38}" type="presParOf" srcId="{1DAE7F71-0610-4F2C-94A4-A258F41BF319}" destId="{8102E795-2470-4C3C-8A1B-A02912A6552D}" srcOrd="1" destOrd="0" presId="urn:microsoft.com/office/officeart/2005/8/layout/process5"/>
    <dgm:cxn modelId="{0667CA86-AC05-433A-9C01-5346BD29F8D6}" type="presParOf" srcId="{8102E795-2470-4C3C-8A1B-A02912A6552D}" destId="{EDFC2BC7-D59F-464F-ACC3-4EF18685D2EA}" srcOrd="0" destOrd="0" presId="urn:microsoft.com/office/officeart/2005/8/layout/process5"/>
    <dgm:cxn modelId="{604C426B-C53D-4B95-BBC0-E90FCA43EE88}" type="presParOf" srcId="{1DAE7F71-0610-4F2C-94A4-A258F41BF319}" destId="{A85234B4-C2BC-4561-8012-F916EF50BF08}" srcOrd="2" destOrd="0" presId="urn:microsoft.com/office/officeart/2005/8/layout/process5"/>
    <dgm:cxn modelId="{352BFDB8-6484-4D1C-B378-612A5DDB0F87}" type="presParOf" srcId="{1DAE7F71-0610-4F2C-94A4-A258F41BF319}" destId="{AE42A2B9-7FCD-4BEF-A35B-C5929A170ABD}" srcOrd="3" destOrd="0" presId="urn:microsoft.com/office/officeart/2005/8/layout/process5"/>
    <dgm:cxn modelId="{BF5E7EF3-37B6-4372-A4DC-FB0F10D3C6AF}" type="presParOf" srcId="{AE42A2B9-7FCD-4BEF-A35B-C5929A170ABD}" destId="{89E7F23F-1CC6-4907-9ED2-0B4C17388037}" srcOrd="0" destOrd="0" presId="urn:microsoft.com/office/officeart/2005/8/layout/process5"/>
    <dgm:cxn modelId="{B89E7C56-1110-429E-BDFF-5E086BF5C3C1}" type="presParOf" srcId="{1DAE7F71-0610-4F2C-94A4-A258F41BF319}" destId="{9D71CE97-76B5-4D37-9E32-6D1F10CAA2EE}" srcOrd="4" destOrd="0" presId="urn:microsoft.com/office/officeart/2005/8/layout/process5"/>
    <dgm:cxn modelId="{CEDBAE42-D934-41AC-ACB8-CB48474D8B07}" type="presParOf" srcId="{1DAE7F71-0610-4F2C-94A4-A258F41BF319}" destId="{253C9377-8786-4521-91DB-A621C887390F}" srcOrd="5" destOrd="0" presId="urn:microsoft.com/office/officeart/2005/8/layout/process5"/>
    <dgm:cxn modelId="{957F84AB-0658-4FB9-B217-9BCB16812231}" type="presParOf" srcId="{253C9377-8786-4521-91DB-A621C887390F}" destId="{D42EF369-ED8D-44F1-A84E-2C2364FC15C3}" srcOrd="0" destOrd="0" presId="urn:microsoft.com/office/officeart/2005/8/layout/process5"/>
    <dgm:cxn modelId="{26A2AAAC-D4E2-440F-B7CE-4669A26E1E07}" type="presParOf" srcId="{1DAE7F71-0610-4F2C-94A4-A258F41BF319}" destId="{8C169EFE-546D-4FA6-BD8C-A2F15B125E9E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73BA0DD-0073-473B-8A83-D95E3AA05132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45D6D56-0930-4EBC-8FF8-6C4CE9864DE8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Сокращение количества </a:t>
          </a:r>
          <a:r>
            <a:rPr lang="ru-RU" dirty="0" smtClean="0">
              <a:solidFill>
                <a:schemeClr val="tx1"/>
              </a:solidFill>
            </a:rPr>
            <a:t>вузов, в том числе за счет объединения, снижения числа филиалов, закрытия неэффективных вузов.</a:t>
          </a:r>
          <a:endParaRPr lang="ru-RU" dirty="0">
            <a:solidFill>
              <a:schemeClr val="tx1"/>
            </a:solidFill>
          </a:endParaRPr>
        </a:p>
      </dgm:t>
    </dgm:pt>
    <dgm:pt modelId="{75291CE0-3F8D-40CF-A955-D1EEE778611C}" type="parTrans" cxnId="{D69E8988-073E-474C-A613-9BE5A2CE5E63}">
      <dgm:prSet/>
      <dgm:spPr/>
      <dgm:t>
        <a:bodyPr/>
        <a:lstStyle/>
        <a:p>
          <a:endParaRPr lang="ru-RU"/>
        </a:p>
      </dgm:t>
    </dgm:pt>
    <dgm:pt modelId="{0580BBAB-AE23-44B8-BF4F-1AC9B0FC454C}" type="sibTrans" cxnId="{D69E8988-073E-474C-A613-9BE5A2CE5E63}">
      <dgm:prSet/>
      <dgm:spPr/>
      <dgm:t>
        <a:bodyPr/>
        <a:lstStyle/>
        <a:p>
          <a:endParaRPr lang="ru-RU"/>
        </a:p>
      </dgm:t>
    </dgm:pt>
    <dgm:pt modelId="{890ECFAC-AF15-401C-BEE8-487CA296821A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Переход на Болонскую систему</a:t>
          </a:r>
          <a:r>
            <a:rPr lang="ru-RU" dirty="0" smtClean="0">
              <a:solidFill>
                <a:schemeClr val="tx1"/>
              </a:solidFill>
            </a:rPr>
            <a:t>: уровни высшего образования, </a:t>
          </a:r>
          <a:r>
            <a:rPr lang="ru-RU" dirty="0" err="1" smtClean="0">
              <a:solidFill>
                <a:schemeClr val="tx1"/>
              </a:solidFill>
            </a:rPr>
            <a:t>компетентностный</a:t>
          </a:r>
          <a:r>
            <a:rPr lang="ru-RU" dirty="0" smtClean="0">
              <a:solidFill>
                <a:schemeClr val="tx1"/>
              </a:solidFill>
            </a:rPr>
            <a:t> подход, кредиты, мобильность, БРС и др.</a:t>
          </a:r>
        </a:p>
      </dgm:t>
    </dgm:pt>
    <dgm:pt modelId="{B32B7543-98D4-4093-9A89-DBC7CF5E5B3D}" type="parTrans" cxnId="{3AAE4348-30A7-4562-9F02-B8E0517055A3}">
      <dgm:prSet/>
      <dgm:spPr/>
      <dgm:t>
        <a:bodyPr/>
        <a:lstStyle/>
        <a:p>
          <a:endParaRPr lang="ru-RU"/>
        </a:p>
      </dgm:t>
    </dgm:pt>
    <dgm:pt modelId="{3C2F7100-F332-45D5-870D-B6DE329BF90A}" type="sibTrans" cxnId="{3AAE4348-30A7-4562-9F02-B8E0517055A3}">
      <dgm:prSet/>
      <dgm:spPr/>
      <dgm:t>
        <a:bodyPr/>
        <a:lstStyle/>
        <a:p>
          <a:endParaRPr lang="ru-RU"/>
        </a:p>
      </dgm:t>
    </dgm:pt>
    <dgm:pt modelId="{5928E633-EEC6-4186-A75D-E9034552A9EF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Развитие новых форм: </a:t>
          </a:r>
          <a:r>
            <a:rPr lang="ru-RU" dirty="0" smtClean="0">
              <a:solidFill>
                <a:schemeClr val="tx1"/>
              </a:solidFill>
            </a:rPr>
            <a:t>электронное обучение, дистанционное обучение, сетевое взаимодействие и т.д.)</a:t>
          </a:r>
        </a:p>
      </dgm:t>
    </dgm:pt>
    <dgm:pt modelId="{48420B4C-1619-4007-9052-A6CF6946A5E2}" type="parTrans" cxnId="{B6A52B1C-936F-4088-9876-FC6A816D4D26}">
      <dgm:prSet/>
      <dgm:spPr/>
      <dgm:t>
        <a:bodyPr/>
        <a:lstStyle/>
        <a:p>
          <a:endParaRPr lang="ru-RU"/>
        </a:p>
      </dgm:t>
    </dgm:pt>
    <dgm:pt modelId="{B95F7FD7-89C0-47AE-B49A-6BD9F702F097}" type="sibTrans" cxnId="{B6A52B1C-936F-4088-9876-FC6A816D4D26}">
      <dgm:prSet/>
      <dgm:spPr/>
      <dgm:t>
        <a:bodyPr/>
        <a:lstStyle/>
        <a:p>
          <a:endParaRPr lang="ru-RU"/>
        </a:p>
      </dgm:t>
    </dgm:pt>
    <dgm:pt modelId="{A7A092BD-ECCF-4A10-9CF0-4B639835DC14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Оценка по формальным показателям: </a:t>
          </a:r>
          <a:r>
            <a:rPr lang="ru-RU" dirty="0" smtClean="0">
              <a:solidFill>
                <a:schemeClr val="tx1"/>
              </a:solidFill>
            </a:rPr>
            <a:t>рейтинги эффективности, международные рейтинги и т.д.</a:t>
          </a:r>
          <a:endParaRPr lang="ru-RU" dirty="0">
            <a:solidFill>
              <a:schemeClr val="tx1"/>
            </a:solidFill>
          </a:endParaRPr>
        </a:p>
      </dgm:t>
    </dgm:pt>
    <dgm:pt modelId="{AE43EF1D-DF2A-4C8D-A106-0F23FC5F501E}" type="parTrans" cxnId="{D309F27B-F700-4A47-9CC4-375FF5FEDEAF}">
      <dgm:prSet/>
      <dgm:spPr/>
      <dgm:t>
        <a:bodyPr/>
        <a:lstStyle/>
        <a:p>
          <a:endParaRPr lang="ru-RU"/>
        </a:p>
      </dgm:t>
    </dgm:pt>
    <dgm:pt modelId="{66137C61-576F-4996-99A4-3C91477E4055}" type="sibTrans" cxnId="{D309F27B-F700-4A47-9CC4-375FF5FEDEAF}">
      <dgm:prSet/>
      <dgm:spPr/>
      <dgm:t>
        <a:bodyPr/>
        <a:lstStyle/>
        <a:p>
          <a:endParaRPr lang="ru-RU"/>
        </a:p>
      </dgm:t>
    </dgm:pt>
    <dgm:pt modelId="{176B8992-45DE-4F9A-A924-37F0B5FDA74E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Бюрократизация: </a:t>
          </a:r>
          <a:r>
            <a:rPr lang="ru-RU" dirty="0" smtClean="0">
              <a:solidFill>
                <a:schemeClr val="tx1"/>
              </a:solidFill>
            </a:rPr>
            <a:t>более 200 </a:t>
          </a:r>
          <a:r>
            <a:rPr lang="ru-RU" dirty="0" err="1" smtClean="0">
              <a:solidFill>
                <a:schemeClr val="tx1"/>
              </a:solidFill>
            </a:rPr>
            <a:t>нпа</a:t>
          </a:r>
          <a:r>
            <a:rPr lang="ru-RU" dirty="0" smtClean="0">
              <a:solidFill>
                <a:schemeClr val="tx1"/>
              </a:solidFill>
            </a:rPr>
            <a:t> о деятельности вузов, большое количество отчетности и проверок, бюрократизация деятельности ППС</a:t>
          </a:r>
        </a:p>
      </dgm:t>
    </dgm:pt>
    <dgm:pt modelId="{662901D4-0995-47BE-A554-60E0BB63926D}" type="parTrans" cxnId="{23148B84-D5C3-4B3F-A306-8F9563DE976F}">
      <dgm:prSet/>
      <dgm:spPr/>
      <dgm:t>
        <a:bodyPr/>
        <a:lstStyle/>
        <a:p>
          <a:endParaRPr lang="ru-RU"/>
        </a:p>
      </dgm:t>
    </dgm:pt>
    <dgm:pt modelId="{2C29C103-A949-4719-9A1F-62542BC2DD1F}" type="sibTrans" cxnId="{23148B84-D5C3-4B3F-A306-8F9563DE976F}">
      <dgm:prSet/>
      <dgm:spPr/>
      <dgm:t>
        <a:bodyPr/>
        <a:lstStyle/>
        <a:p>
          <a:endParaRPr lang="ru-RU"/>
        </a:p>
      </dgm:t>
    </dgm:pt>
    <dgm:pt modelId="{CAC2C98A-E268-4F89-97F7-2427F8E45D75}" type="pres">
      <dgm:prSet presAssocID="{E73BA0DD-0073-473B-8A83-D95E3AA0513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5C7E25-18AE-400A-A593-27F0B8F81357}" type="pres">
      <dgm:prSet presAssocID="{645D6D56-0930-4EBC-8FF8-6C4CE9864DE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37F119-C77F-4989-8C15-613DF9D11A4C}" type="pres">
      <dgm:prSet presAssocID="{0580BBAB-AE23-44B8-BF4F-1AC9B0FC454C}" presName="spacer" presStyleCnt="0"/>
      <dgm:spPr/>
    </dgm:pt>
    <dgm:pt modelId="{975B2B82-0399-4043-A729-3064A03EE89F}" type="pres">
      <dgm:prSet presAssocID="{890ECFAC-AF15-401C-BEE8-487CA296821A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844AB9-E932-4E7A-A53C-4DE8DC6806FB}" type="pres">
      <dgm:prSet presAssocID="{3C2F7100-F332-45D5-870D-B6DE329BF90A}" presName="spacer" presStyleCnt="0"/>
      <dgm:spPr/>
    </dgm:pt>
    <dgm:pt modelId="{C3FA3664-2EB7-4EA3-88DA-269FD188839C}" type="pres">
      <dgm:prSet presAssocID="{5928E633-EEC6-4186-A75D-E9034552A9E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FA72F3-EB0E-4AE6-A3AF-E46D7907EBCD}" type="pres">
      <dgm:prSet presAssocID="{B95F7FD7-89C0-47AE-B49A-6BD9F702F097}" presName="spacer" presStyleCnt="0"/>
      <dgm:spPr/>
    </dgm:pt>
    <dgm:pt modelId="{A67B2B0A-B23A-43CD-B7A4-6AA23E2F2C96}" type="pres">
      <dgm:prSet presAssocID="{176B8992-45DE-4F9A-A924-37F0B5FDA74E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86A3EB-259F-4041-AEE3-994A4C795993}" type="pres">
      <dgm:prSet presAssocID="{2C29C103-A949-4719-9A1F-62542BC2DD1F}" presName="spacer" presStyleCnt="0"/>
      <dgm:spPr/>
    </dgm:pt>
    <dgm:pt modelId="{8C9D911B-6626-4B63-8F3C-3112555A6423}" type="pres">
      <dgm:prSet presAssocID="{A7A092BD-ECCF-4A10-9CF0-4B639835DC1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AE4348-30A7-4562-9F02-B8E0517055A3}" srcId="{E73BA0DD-0073-473B-8A83-D95E3AA05132}" destId="{890ECFAC-AF15-401C-BEE8-487CA296821A}" srcOrd="1" destOrd="0" parTransId="{B32B7543-98D4-4093-9A89-DBC7CF5E5B3D}" sibTransId="{3C2F7100-F332-45D5-870D-B6DE329BF90A}"/>
    <dgm:cxn modelId="{B6A52B1C-936F-4088-9876-FC6A816D4D26}" srcId="{E73BA0DD-0073-473B-8A83-D95E3AA05132}" destId="{5928E633-EEC6-4186-A75D-E9034552A9EF}" srcOrd="2" destOrd="0" parTransId="{48420B4C-1619-4007-9052-A6CF6946A5E2}" sibTransId="{B95F7FD7-89C0-47AE-B49A-6BD9F702F097}"/>
    <dgm:cxn modelId="{09B29258-1F2E-4F6B-9339-10AE0E93973C}" type="presOf" srcId="{E73BA0DD-0073-473B-8A83-D95E3AA05132}" destId="{CAC2C98A-E268-4F89-97F7-2427F8E45D75}" srcOrd="0" destOrd="0" presId="urn:microsoft.com/office/officeart/2005/8/layout/vList2"/>
    <dgm:cxn modelId="{D309F27B-F700-4A47-9CC4-375FF5FEDEAF}" srcId="{E73BA0DD-0073-473B-8A83-D95E3AA05132}" destId="{A7A092BD-ECCF-4A10-9CF0-4B639835DC14}" srcOrd="4" destOrd="0" parTransId="{AE43EF1D-DF2A-4C8D-A106-0F23FC5F501E}" sibTransId="{66137C61-576F-4996-99A4-3C91477E4055}"/>
    <dgm:cxn modelId="{0B9253F0-72CB-456E-A711-771DCACD256F}" type="presOf" srcId="{A7A092BD-ECCF-4A10-9CF0-4B639835DC14}" destId="{8C9D911B-6626-4B63-8F3C-3112555A6423}" srcOrd="0" destOrd="0" presId="urn:microsoft.com/office/officeart/2005/8/layout/vList2"/>
    <dgm:cxn modelId="{215DD8EB-A591-47DB-BB45-3243D020FB49}" type="presOf" srcId="{5928E633-EEC6-4186-A75D-E9034552A9EF}" destId="{C3FA3664-2EB7-4EA3-88DA-269FD188839C}" srcOrd="0" destOrd="0" presId="urn:microsoft.com/office/officeart/2005/8/layout/vList2"/>
    <dgm:cxn modelId="{928A7B34-DBFE-4C22-9429-03AD455B8DBC}" type="presOf" srcId="{890ECFAC-AF15-401C-BEE8-487CA296821A}" destId="{975B2B82-0399-4043-A729-3064A03EE89F}" srcOrd="0" destOrd="0" presId="urn:microsoft.com/office/officeart/2005/8/layout/vList2"/>
    <dgm:cxn modelId="{23148B84-D5C3-4B3F-A306-8F9563DE976F}" srcId="{E73BA0DD-0073-473B-8A83-D95E3AA05132}" destId="{176B8992-45DE-4F9A-A924-37F0B5FDA74E}" srcOrd="3" destOrd="0" parTransId="{662901D4-0995-47BE-A554-60E0BB63926D}" sibTransId="{2C29C103-A949-4719-9A1F-62542BC2DD1F}"/>
    <dgm:cxn modelId="{301C5959-AF45-45E6-974E-FEB3AA05F019}" type="presOf" srcId="{176B8992-45DE-4F9A-A924-37F0B5FDA74E}" destId="{A67B2B0A-B23A-43CD-B7A4-6AA23E2F2C96}" srcOrd="0" destOrd="0" presId="urn:microsoft.com/office/officeart/2005/8/layout/vList2"/>
    <dgm:cxn modelId="{D69E8988-073E-474C-A613-9BE5A2CE5E63}" srcId="{E73BA0DD-0073-473B-8A83-D95E3AA05132}" destId="{645D6D56-0930-4EBC-8FF8-6C4CE9864DE8}" srcOrd="0" destOrd="0" parTransId="{75291CE0-3F8D-40CF-A955-D1EEE778611C}" sibTransId="{0580BBAB-AE23-44B8-BF4F-1AC9B0FC454C}"/>
    <dgm:cxn modelId="{6F2C65BC-F767-45FD-AAFF-D5934C090C75}" type="presOf" srcId="{645D6D56-0930-4EBC-8FF8-6C4CE9864DE8}" destId="{8C5C7E25-18AE-400A-A593-27F0B8F81357}" srcOrd="0" destOrd="0" presId="urn:microsoft.com/office/officeart/2005/8/layout/vList2"/>
    <dgm:cxn modelId="{D23D140E-31CE-4147-B566-B10C9069D4AA}" type="presParOf" srcId="{CAC2C98A-E268-4F89-97F7-2427F8E45D75}" destId="{8C5C7E25-18AE-400A-A593-27F0B8F81357}" srcOrd="0" destOrd="0" presId="urn:microsoft.com/office/officeart/2005/8/layout/vList2"/>
    <dgm:cxn modelId="{3984721D-BB37-4103-BD41-1E5770687AF1}" type="presParOf" srcId="{CAC2C98A-E268-4F89-97F7-2427F8E45D75}" destId="{E737F119-C77F-4989-8C15-613DF9D11A4C}" srcOrd="1" destOrd="0" presId="urn:microsoft.com/office/officeart/2005/8/layout/vList2"/>
    <dgm:cxn modelId="{BC3C7451-7212-46E4-94EB-CA5A33F771D2}" type="presParOf" srcId="{CAC2C98A-E268-4F89-97F7-2427F8E45D75}" destId="{975B2B82-0399-4043-A729-3064A03EE89F}" srcOrd="2" destOrd="0" presId="urn:microsoft.com/office/officeart/2005/8/layout/vList2"/>
    <dgm:cxn modelId="{D1EEE0B3-E14D-44A4-9495-BACADCB10B86}" type="presParOf" srcId="{CAC2C98A-E268-4F89-97F7-2427F8E45D75}" destId="{C7844AB9-E932-4E7A-A53C-4DE8DC6806FB}" srcOrd="3" destOrd="0" presId="urn:microsoft.com/office/officeart/2005/8/layout/vList2"/>
    <dgm:cxn modelId="{C88ECFD5-8817-415A-AA03-A627BE1185DC}" type="presParOf" srcId="{CAC2C98A-E268-4F89-97F7-2427F8E45D75}" destId="{C3FA3664-2EB7-4EA3-88DA-269FD188839C}" srcOrd="4" destOrd="0" presId="urn:microsoft.com/office/officeart/2005/8/layout/vList2"/>
    <dgm:cxn modelId="{E2904DB0-9E36-44D1-8917-D2ABD85ACF80}" type="presParOf" srcId="{CAC2C98A-E268-4F89-97F7-2427F8E45D75}" destId="{8AFA72F3-EB0E-4AE6-A3AF-E46D7907EBCD}" srcOrd="5" destOrd="0" presId="urn:microsoft.com/office/officeart/2005/8/layout/vList2"/>
    <dgm:cxn modelId="{9618031F-A5BF-4EB0-85B1-E5C1CD0CBF5F}" type="presParOf" srcId="{CAC2C98A-E268-4F89-97F7-2427F8E45D75}" destId="{A67B2B0A-B23A-43CD-B7A4-6AA23E2F2C96}" srcOrd="6" destOrd="0" presId="urn:microsoft.com/office/officeart/2005/8/layout/vList2"/>
    <dgm:cxn modelId="{3796E0D3-493D-4DB8-AA21-282CFCDEFD10}" type="presParOf" srcId="{CAC2C98A-E268-4F89-97F7-2427F8E45D75}" destId="{C186A3EB-259F-4041-AEE3-994A4C795993}" srcOrd="7" destOrd="0" presId="urn:microsoft.com/office/officeart/2005/8/layout/vList2"/>
    <dgm:cxn modelId="{C2D0D9A4-CFFF-426B-97CE-E2CF53CD9025}" type="presParOf" srcId="{CAC2C98A-E268-4F89-97F7-2427F8E45D75}" destId="{8C9D911B-6626-4B63-8F3C-3112555A642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3001E0-7D18-45C6-828A-3B6598CC62FF}">
      <dsp:nvSpPr>
        <dsp:cNvPr id="0" name=""/>
        <dsp:cNvSpPr/>
      </dsp:nvSpPr>
      <dsp:spPr>
        <a:xfrm>
          <a:off x="0" y="84488"/>
          <a:ext cx="4041775" cy="5221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Среднее профессиональное</a:t>
          </a:r>
          <a:endParaRPr lang="ru-RU" sz="1400" kern="1200" dirty="0"/>
        </a:p>
      </dsp:txBody>
      <dsp:txXfrm>
        <a:off x="0" y="84488"/>
        <a:ext cx="4041775" cy="522112"/>
      </dsp:txXfrm>
    </dsp:sp>
    <dsp:sp modelId="{B2F35092-DC6C-498A-8375-BAB574BA30E4}">
      <dsp:nvSpPr>
        <dsp:cNvPr id="0" name=""/>
        <dsp:cNvSpPr/>
      </dsp:nvSpPr>
      <dsp:spPr>
        <a:xfrm>
          <a:off x="0" y="646921"/>
          <a:ext cx="4041775" cy="5221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Высшее:</a:t>
          </a:r>
          <a:endParaRPr lang="ru-RU" sz="1400" kern="1200" dirty="0" smtClean="0"/>
        </a:p>
      </dsp:txBody>
      <dsp:txXfrm>
        <a:off x="0" y="646921"/>
        <a:ext cx="4041775" cy="522112"/>
      </dsp:txXfrm>
    </dsp:sp>
    <dsp:sp modelId="{42328D44-2C57-4549-926A-85F72D93C986}">
      <dsp:nvSpPr>
        <dsp:cNvPr id="0" name=""/>
        <dsp:cNvSpPr/>
      </dsp:nvSpPr>
      <dsp:spPr>
        <a:xfrm>
          <a:off x="0" y="1209353"/>
          <a:ext cx="4041775" cy="5221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/>
            <a:t>Бакалавриат</a:t>
          </a:r>
          <a:r>
            <a:rPr lang="ru-RU" sz="1400" kern="1200" dirty="0" smtClean="0"/>
            <a:t> (профили)</a:t>
          </a:r>
        </a:p>
      </dsp:txBody>
      <dsp:txXfrm>
        <a:off x="0" y="1209353"/>
        <a:ext cx="4041775" cy="522112"/>
      </dsp:txXfrm>
    </dsp:sp>
    <dsp:sp modelId="{8BFD2F49-357E-4411-B3F8-FAC302A0C6A5}">
      <dsp:nvSpPr>
        <dsp:cNvPr id="0" name=""/>
        <dsp:cNvSpPr/>
      </dsp:nvSpPr>
      <dsp:spPr>
        <a:xfrm>
          <a:off x="0" y="1731466"/>
          <a:ext cx="4041775" cy="3550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326" tIns="17780" rIns="99568" bIns="1778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100" kern="1200" dirty="0" smtClean="0"/>
            <a:t>Классический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100" kern="1200" dirty="0" smtClean="0"/>
            <a:t>Прикладной (</a:t>
          </a:r>
          <a:r>
            <a:rPr lang="ru-RU" sz="1100" kern="1200" dirty="0" err="1" smtClean="0"/>
            <a:t>практикоориентированный</a:t>
          </a:r>
          <a:r>
            <a:rPr lang="ru-RU" sz="1100" kern="1200" dirty="0" smtClean="0"/>
            <a:t>)</a:t>
          </a:r>
        </a:p>
      </dsp:txBody>
      <dsp:txXfrm>
        <a:off x="0" y="1731466"/>
        <a:ext cx="4041775" cy="355005"/>
      </dsp:txXfrm>
    </dsp:sp>
    <dsp:sp modelId="{77C69BAD-B424-44EB-ADA4-340632F743AF}">
      <dsp:nvSpPr>
        <dsp:cNvPr id="0" name=""/>
        <dsp:cNvSpPr/>
      </dsp:nvSpPr>
      <dsp:spPr>
        <a:xfrm>
          <a:off x="0" y="2086471"/>
          <a:ext cx="4041775" cy="5221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/>
            <a:t>Специалитет</a:t>
          </a:r>
          <a:r>
            <a:rPr lang="ru-RU" sz="1400" kern="1200" dirty="0" smtClean="0"/>
            <a:t>  (специализации)</a:t>
          </a:r>
        </a:p>
      </dsp:txBody>
      <dsp:txXfrm>
        <a:off x="0" y="2086471"/>
        <a:ext cx="4041775" cy="522112"/>
      </dsp:txXfrm>
    </dsp:sp>
    <dsp:sp modelId="{13EACFE7-9DA3-4CA4-993E-74A164CDEC68}">
      <dsp:nvSpPr>
        <dsp:cNvPr id="0" name=""/>
        <dsp:cNvSpPr/>
      </dsp:nvSpPr>
      <dsp:spPr>
        <a:xfrm>
          <a:off x="0" y="2648903"/>
          <a:ext cx="4041775" cy="5221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Магистратура (программы)</a:t>
          </a:r>
          <a:endParaRPr lang="ru-RU" sz="1400" kern="1200" dirty="0" smtClean="0"/>
        </a:p>
      </dsp:txBody>
      <dsp:txXfrm>
        <a:off x="0" y="2648903"/>
        <a:ext cx="4041775" cy="522112"/>
      </dsp:txXfrm>
    </dsp:sp>
    <dsp:sp modelId="{951DDAAA-C5C9-47CE-979F-0290B1EEEC28}">
      <dsp:nvSpPr>
        <dsp:cNvPr id="0" name=""/>
        <dsp:cNvSpPr/>
      </dsp:nvSpPr>
      <dsp:spPr>
        <a:xfrm>
          <a:off x="0" y="3211336"/>
          <a:ext cx="4041775" cy="5221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Подготовка кадров высшей специализации (аспирантура )</a:t>
          </a:r>
          <a:endParaRPr lang="ru-RU" sz="1400" kern="1200" dirty="0"/>
        </a:p>
      </dsp:txBody>
      <dsp:txXfrm>
        <a:off x="0" y="3211336"/>
        <a:ext cx="4041775" cy="522112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9476ACF-514F-4E3F-9328-4064F10129E6}">
      <dsp:nvSpPr>
        <dsp:cNvPr id="0" name=""/>
        <dsp:cNvSpPr/>
      </dsp:nvSpPr>
      <dsp:spPr>
        <a:xfrm>
          <a:off x="0" y="1649"/>
          <a:ext cx="8590855" cy="82190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вузы готовят кадры по устаревшим специальностям, остается разрыв между  требованиями работодателей и содержанием образования; </a:t>
          </a:r>
          <a:endParaRPr lang="ru-RU" sz="1800" kern="1200" dirty="0"/>
        </a:p>
      </dsp:txBody>
      <dsp:txXfrm>
        <a:off x="0" y="1649"/>
        <a:ext cx="8590855" cy="821907"/>
      </dsp:txXfrm>
    </dsp:sp>
    <dsp:sp modelId="{3A8D17EB-5826-4A69-AF7B-407EF51603E3}">
      <dsp:nvSpPr>
        <dsp:cNvPr id="0" name=""/>
        <dsp:cNvSpPr/>
      </dsp:nvSpPr>
      <dsp:spPr>
        <a:xfrm>
          <a:off x="0" y="836242"/>
          <a:ext cx="8590855" cy="82190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коммерциализация высшего образования (в том числе повышение стоимости обучения); </a:t>
          </a:r>
        </a:p>
      </dsp:txBody>
      <dsp:txXfrm>
        <a:off x="0" y="836242"/>
        <a:ext cx="8590855" cy="821907"/>
      </dsp:txXfrm>
    </dsp:sp>
    <dsp:sp modelId="{98F2A162-78D3-422D-903C-50D9A9413F7F}">
      <dsp:nvSpPr>
        <dsp:cNvPr id="0" name=""/>
        <dsp:cNvSpPr/>
      </dsp:nvSpPr>
      <dsp:spPr>
        <a:xfrm>
          <a:off x="0" y="1670834"/>
          <a:ext cx="8590855" cy="82190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устаревшая материально-техническая база вузов не соответствует информационным технологиям;</a:t>
          </a:r>
        </a:p>
      </dsp:txBody>
      <dsp:txXfrm>
        <a:off x="0" y="1670834"/>
        <a:ext cx="8590855" cy="821907"/>
      </dsp:txXfrm>
    </dsp:sp>
    <dsp:sp modelId="{8DA4D16D-D431-4C32-884A-C8BD2C624B8E}">
      <dsp:nvSpPr>
        <dsp:cNvPr id="0" name=""/>
        <dsp:cNvSpPr/>
      </dsp:nvSpPr>
      <dsp:spPr>
        <a:xfrm>
          <a:off x="0" y="2505426"/>
          <a:ext cx="8590855" cy="82190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снижение качества ППС (вымывание профессионалов, старение и т.д.); </a:t>
          </a:r>
        </a:p>
      </dsp:txBody>
      <dsp:txXfrm>
        <a:off x="0" y="2505426"/>
        <a:ext cx="8590855" cy="821907"/>
      </dsp:txXfrm>
    </dsp:sp>
    <dsp:sp modelId="{0856E533-364F-40AD-80DE-49588EE95A9F}">
      <dsp:nvSpPr>
        <dsp:cNvPr id="0" name=""/>
        <dsp:cNvSpPr/>
      </dsp:nvSpPr>
      <dsp:spPr>
        <a:xfrm>
          <a:off x="0" y="3340018"/>
          <a:ext cx="8590855" cy="82190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произошла замена ценности образования ценностью диплома о высшем образовании; </a:t>
          </a:r>
        </a:p>
      </dsp:txBody>
      <dsp:txXfrm>
        <a:off x="0" y="3340018"/>
        <a:ext cx="8590855" cy="821907"/>
      </dsp:txXfrm>
    </dsp:sp>
    <dsp:sp modelId="{59C833F4-42B0-41F4-A62E-BF919E81F2F7}">
      <dsp:nvSpPr>
        <dsp:cNvPr id="0" name=""/>
        <dsp:cNvSpPr/>
      </dsp:nvSpPr>
      <dsp:spPr>
        <a:xfrm>
          <a:off x="0" y="4174611"/>
          <a:ext cx="8590855" cy="82190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снизился интеллектуальный потенциал молодежи, у студентов исчезли установки на труд, научную деятельность, общественно-политическую активность. </a:t>
          </a:r>
          <a:endParaRPr lang="ru-RU" sz="1800" kern="1200" dirty="0"/>
        </a:p>
      </dsp:txBody>
      <dsp:txXfrm>
        <a:off x="0" y="4174611"/>
        <a:ext cx="8590855" cy="821907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E16005-4068-4BB6-B332-A6CECCE2B775}">
      <dsp:nvSpPr>
        <dsp:cNvPr id="0" name=""/>
        <dsp:cNvSpPr/>
      </dsp:nvSpPr>
      <dsp:spPr>
        <a:xfrm>
          <a:off x="0" y="29453"/>
          <a:ext cx="8504238" cy="94399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Количество в  2013г. -  2703 (сократилось на 9%) , из них  </a:t>
          </a:r>
          <a:endParaRPr lang="ru-RU" sz="1800" kern="1200" dirty="0"/>
        </a:p>
      </dsp:txBody>
      <dsp:txXfrm>
        <a:off x="0" y="29453"/>
        <a:ext cx="8504238" cy="943998"/>
      </dsp:txXfrm>
    </dsp:sp>
    <dsp:sp modelId="{380C9191-804E-409E-A0B4-DA5D31E5BDF0}">
      <dsp:nvSpPr>
        <dsp:cNvPr id="0" name=""/>
        <dsp:cNvSpPr/>
      </dsp:nvSpPr>
      <dsp:spPr>
        <a:xfrm>
          <a:off x="0" y="973451"/>
          <a:ext cx="8504238" cy="6334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010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kern="1200" dirty="0" smtClean="0"/>
            <a:t>государственных и муниципальных  - 2488 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kern="1200" dirty="0" smtClean="0"/>
            <a:t>частных - 215 единиц.</a:t>
          </a:r>
        </a:p>
      </dsp:txBody>
      <dsp:txXfrm>
        <a:off x="0" y="973451"/>
        <a:ext cx="8504238" cy="633420"/>
      </dsp:txXfrm>
    </dsp:sp>
    <dsp:sp modelId="{1B83B265-D254-49B5-8531-CDA49DE01C6A}">
      <dsp:nvSpPr>
        <dsp:cNvPr id="0" name=""/>
        <dsp:cNvSpPr/>
      </dsp:nvSpPr>
      <dsp:spPr>
        <a:xfrm>
          <a:off x="0" y="1606871"/>
          <a:ext cx="8504238" cy="94399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 2013г. (по сравнению с 2012г.) на 3,1% увеличилась доля принятых на обучение. </a:t>
          </a:r>
        </a:p>
      </dsp:txBody>
      <dsp:txXfrm>
        <a:off x="0" y="1606871"/>
        <a:ext cx="8504238" cy="943998"/>
      </dsp:txXfrm>
    </dsp:sp>
    <dsp:sp modelId="{C6891B57-32E0-4A93-95FE-3424EBF443E7}">
      <dsp:nvSpPr>
        <dsp:cNvPr id="0" name=""/>
        <dsp:cNvSpPr/>
      </dsp:nvSpPr>
      <dsp:spPr>
        <a:xfrm>
          <a:off x="0" y="2602710"/>
          <a:ext cx="8504238" cy="94399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Прием в частные профессиональные образовательные организации в 2013г. вырос на 31,1%; </a:t>
          </a:r>
          <a:endParaRPr lang="ru-RU" sz="1800" kern="1200" dirty="0" smtClean="0"/>
        </a:p>
      </dsp:txBody>
      <dsp:txXfrm>
        <a:off x="0" y="2602710"/>
        <a:ext cx="8504238" cy="943998"/>
      </dsp:txXfrm>
    </dsp:sp>
    <dsp:sp modelId="{AF736364-EBF5-42B0-B359-87B3C51C8D7C}">
      <dsp:nvSpPr>
        <dsp:cNvPr id="0" name=""/>
        <dsp:cNvSpPr/>
      </dsp:nvSpPr>
      <dsp:spPr>
        <a:xfrm>
          <a:off x="0" y="3598548"/>
          <a:ext cx="8504238" cy="94399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при этом программы подготовки специалистов среднего звена реализует ряд частных образовательных организаций высшего образования, в 2013г. число таких организаций составляло 112 единиц.</a:t>
          </a:r>
        </a:p>
      </dsp:txBody>
      <dsp:txXfrm>
        <a:off x="0" y="3598548"/>
        <a:ext cx="8504238" cy="943998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BB72D3-DFF1-463B-9CFF-BBDD3F29EBEF}">
      <dsp:nvSpPr>
        <dsp:cNvPr id="0" name=""/>
        <dsp:cNvSpPr/>
      </dsp:nvSpPr>
      <dsp:spPr>
        <a:xfrm>
          <a:off x="0" y="558576"/>
          <a:ext cx="2657574" cy="159454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Будет ли профессия востребована на рынке труда?</a:t>
          </a:r>
          <a:endParaRPr lang="ru-RU" sz="2500" kern="1200" dirty="0"/>
        </a:p>
      </dsp:txBody>
      <dsp:txXfrm>
        <a:off x="0" y="558576"/>
        <a:ext cx="2657574" cy="1594544"/>
      </dsp:txXfrm>
    </dsp:sp>
    <dsp:sp modelId="{5B3ECD22-0ED7-4492-ACAA-A34AA467C3EE}">
      <dsp:nvSpPr>
        <dsp:cNvPr id="0" name=""/>
        <dsp:cNvSpPr/>
      </dsp:nvSpPr>
      <dsp:spPr>
        <a:xfrm>
          <a:off x="2923331" y="558576"/>
          <a:ext cx="2657574" cy="159454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smtClean="0"/>
            <a:t>Можно ли поступить на бюджет?</a:t>
          </a:r>
          <a:endParaRPr lang="ru-RU" sz="2500" kern="1200" dirty="0" smtClean="0"/>
        </a:p>
      </dsp:txBody>
      <dsp:txXfrm>
        <a:off x="2923331" y="558576"/>
        <a:ext cx="2657574" cy="1594544"/>
      </dsp:txXfrm>
    </dsp:sp>
    <dsp:sp modelId="{B55405C8-DDBB-49B1-8680-05BD496E6781}">
      <dsp:nvSpPr>
        <dsp:cNvPr id="0" name=""/>
        <dsp:cNvSpPr/>
      </dsp:nvSpPr>
      <dsp:spPr>
        <a:xfrm>
          <a:off x="5846663" y="558576"/>
          <a:ext cx="2657574" cy="159454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smtClean="0"/>
            <a:t>Во сколько обойдется образование?</a:t>
          </a:r>
          <a:endParaRPr lang="ru-RU" sz="2500" kern="1200" dirty="0" smtClean="0"/>
        </a:p>
      </dsp:txBody>
      <dsp:txXfrm>
        <a:off x="5846663" y="558576"/>
        <a:ext cx="2657574" cy="1594544"/>
      </dsp:txXfrm>
    </dsp:sp>
    <dsp:sp modelId="{38F2D40E-5B1A-4AF0-A3DC-930E00BE4C48}">
      <dsp:nvSpPr>
        <dsp:cNvPr id="0" name=""/>
        <dsp:cNvSpPr/>
      </dsp:nvSpPr>
      <dsp:spPr>
        <a:xfrm>
          <a:off x="1461665" y="2418878"/>
          <a:ext cx="2657574" cy="159454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Учиться рядом с домом или уезжать? </a:t>
          </a:r>
        </a:p>
      </dsp:txBody>
      <dsp:txXfrm>
        <a:off x="1461665" y="2418878"/>
        <a:ext cx="2657574" cy="1594544"/>
      </dsp:txXfrm>
    </dsp:sp>
    <dsp:sp modelId="{5C6715E4-F169-4FD0-B6E9-F982479CF200}">
      <dsp:nvSpPr>
        <dsp:cNvPr id="0" name=""/>
        <dsp:cNvSpPr/>
      </dsp:nvSpPr>
      <dsp:spPr>
        <a:xfrm>
          <a:off x="4384997" y="2418878"/>
          <a:ext cx="2657574" cy="159454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Как учиться, чтобы доучиться?</a:t>
          </a:r>
        </a:p>
      </dsp:txBody>
      <dsp:txXfrm>
        <a:off x="4384997" y="2418878"/>
        <a:ext cx="2657574" cy="1594544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CAAB9E-A301-4D87-9FC1-2BA42ED83E41}">
      <dsp:nvSpPr>
        <dsp:cNvPr id="0" name=""/>
        <dsp:cNvSpPr/>
      </dsp:nvSpPr>
      <dsp:spPr>
        <a:xfrm>
          <a:off x="237926" y="42848"/>
          <a:ext cx="2008118" cy="164295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Сохранился разрыв между потребностями работодателей и предпочтениями абитуриентов</a:t>
          </a:r>
          <a:r>
            <a:rPr lang="ru-RU" sz="1400" kern="1200" dirty="0" smtClean="0"/>
            <a:t>. </a:t>
          </a:r>
          <a:endParaRPr lang="ru-RU" sz="1400" kern="1200" dirty="0"/>
        </a:p>
      </dsp:txBody>
      <dsp:txXfrm>
        <a:off x="237926" y="42848"/>
        <a:ext cx="2008118" cy="1642955"/>
      </dsp:txXfrm>
    </dsp:sp>
    <dsp:sp modelId="{19532B72-3386-493A-8EF5-EB5991ED9D70}">
      <dsp:nvSpPr>
        <dsp:cNvPr id="0" name=""/>
        <dsp:cNvSpPr/>
      </dsp:nvSpPr>
      <dsp:spPr>
        <a:xfrm>
          <a:off x="2416511" y="624123"/>
          <a:ext cx="410669" cy="4804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2416511" y="624123"/>
        <a:ext cx="410669" cy="480406"/>
      </dsp:txXfrm>
    </dsp:sp>
    <dsp:sp modelId="{3D990C12-0A3E-429F-8EBC-78767000903A}">
      <dsp:nvSpPr>
        <dsp:cNvPr id="0" name=""/>
        <dsp:cNvSpPr/>
      </dsp:nvSpPr>
      <dsp:spPr>
        <a:xfrm>
          <a:off x="3020893" y="1251"/>
          <a:ext cx="2216106" cy="172615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Работодателям  требуются «технари». Так, в топ-20 вузов по </a:t>
          </a:r>
          <a:r>
            <a:rPr lang="ru-RU" sz="1400" kern="1200" dirty="0" err="1" smtClean="0"/>
            <a:t>востребованности</a:t>
          </a:r>
          <a:r>
            <a:rPr lang="ru-RU" sz="1400" kern="1200" dirty="0" smtClean="0"/>
            <a:t> работодателями 12 технических вузов и всего два экономических . </a:t>
          </a:r>
          <a:endParaRPr lang="ru-RU" sz="1400" kern="1200" dirty="0"/>
        </a:p>
      </dsp:txBody>
      <dsp:txXfrm>
        <a:off x="3020893" y="1251"/>
        <a:ext cx="2216106" cy="1726150"/>
      </dsp:txXfrm>
    </dsp:sp>
    <dsp:sp modelId="{807074D4-5B3B-4D5F-ADF9-B87172D4FFF2}">
      <dsp:nvSpPr>
        <dsp:cNvPr id="0" name=""/>
        <dsp:cNvSpPr/>
      </dsp:nvSpPr>
      <dsp:spPr>
        <a:xfrm>
          <a:off x="5407467" y="624123"/>
          <a:ext cx="410669" cy="4804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5407467" y="624123"/>
        <a:ext cx="410669" cy="480406"/>
      </dsp:txXfrm>
    </dsp:sp>
    <dsp:sp modelId="{89A343A4-9E94-4B2A-A862-682182FB8EC3}">
      <dsp:nvSpPr>
        <dsp:cNvPr id="0" name=""/>
        <dsp:cNvSpPr/>
      </dsp:nvSpPr>
      <dsp:spPr>
        <a:xfrm>
          <a:off x="6011849" y="101625"/>
          <a:ext cx="2254461" cy="15254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Абитуриенты, в свою очередь, предпочитают экономические и управленческие направления. </a:t>
          </a:r>
          <a:endParaRPr lang="ru-RU" sz="1400" kern="1200" dirty="0"/>
        </a:p>
      </dsp:txBody>
      <dsp:txXfrm>
        <a:off x="6011849" y="101625"/>
        <a:ext cx="2254461" cy="1525402"/>
      </dsp:txXfrm>
    </dsp:sp>
    <dsp:sp modelId="{5BE9E646-4196-4481-8B91-333A4520D5ED}">
      <dsp:nvSpPr>
        <dsp:cNvPr id="0" name=""/>
        <dsp:cNvSpPr/>
      </dsp:nvSpPr>
      <dsp:spPr>
        <a:xfrm rot="5186415">
          <a:off x="6952392" y="1869340"/>
          <a:ext cx="528305" cy="4804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/>
        </a:p>
      </dsp:txBody>
      <dsp:txXfrm rot="5186415">
        <a:off x="6952392" y="1869340"/>
        <a:ext cx="528305" cy="480406"/>
      </dsp:txXfrm>
    </dsp:sp>
    <dsp:sp modelId="{7FBF82BE-5ED6-4C5D-B861-62559CA6249B}">
      <dsp:nvSpPr>
        <dsp:cNvPr id="0" name=""/>
        <dsp:cNvSpPr/>
      </dsp:nvSpPr>
      <dsp:spPr>
        <a:xfrm>
          <a:off x="6344317" y="2621906"/>
          <a:ext cx="1921993" cy="182918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Вместе с тем в составе руководства крупнейших компаний России появляется все больше профессиональных экономистов и управленцев. </a:t>
          </a:r>
          <a:endParaRPr lang="ru-RU" sz="1400" kern="1200" dirty="0"/>
        </a:p>
      </dsp:txBody>
      <dsp:txXfrm>
        <a:off x="6344317" y="2621906"/>
        <a:ext cx="1921993" cy="1829186"/>
      </dsp:txXfrm>
    </dsp:sp>
    <dsp:sp modelId="{AE0A2BAA-3462-454E-AFF3-28CC2D6035EE}">
      <dsp:nvSpPr>
        <dsp:cNvPr id="0" name=""/>
        <dsp:cNvSpPr/>
      </dsp:nvSpPr>
      <dsp:spPr>
        <a:xfrm rot="10800000">
          <a:off x="5763181" y="3296296"/>
          <a:ext cx="410669" cy="4804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800000">
        <a:off x="5763181" y="3296296"/>
        <a:ext cx="410669" cy="480406"/>
      </dsp:txXfrm>
    </dsp:sp>
    <dsp:sp modelId="{38C981F2-5EC8-4731-BEA4-C86466B1AC68}">
      <dsp:nvSpPr>
        <dsp:cNvPr id="0" name=""/>
        <dsp:cNvSpPr/>
      </dsp:nvSpPr>
      <dsp:spPr>
        <a:xfrm>
          <a:off x="3166119" y="2502250"/>
          <a:ext cx="2403349" cy="20684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Помимо МГУ ведущими поставщиками управленческих кадров для крупнейших компаний России из списка «Эксперт-400» являются Финансовый университет, </a:t>
          </a:r>
          <a:r>
            <a:rPr lang="ru-RU" sz="1400" kern="1200" dirty="0" err="1" smtClean="0"/>
            <a:t>РАНХи</a:t>
          </a:r>
          <a:r>
            <a:rPr lang="ru-RU" sz="1400" kern="1200" dirty="0" smtClean="0"/>
            <a:t> ГС, РЭУ им. Г.В. Плеханова, а также МГИМО.</a:t>
          </a:r>
          <a:endParaRPr lang="ru-RU" sz="1400" kern="1200" dirty="0"/>
        </a:p>
      </dsp:txBody>
      <dsp:txXfrm>
        <a:off x="3166119" y="2502250"/>
        <a:ext cx="2403349" cy="2068498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3A1044-92DE-40B6-8FC9-E15A58292428}">
      <dsp:nvSpPr>
        <dsp:cNvPr id="0" name=""/>
        <dsp:cNvSpPr/>
      </dsp:nvSpPr>
      <dsp:spPr>
        <a:xfrm>
          <a:off x="0" y="82537"/>
          <a:ext cx="8805863" cy="1310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Вероятно, будут востребованы через 5 лет: </a:t>
          </a:r>
          <a:r>
            <a:rPr lang="ru-RU" sz="1600" kern="1200" dirty="0" smtClean="0"/>
            <a:t>инженеры и квалифицированные рабочие на производство, строители, специалисты в сфере розничной и оптовой торговли, логисты, менеджеры по продажам и закупкам, работники в сферу общественного питания (повара, официанты), специалисты по ИТ, продавцы, водители, специалисты по ремонту автомобилей.</a:t>
          </a:r>
          <a:endParaRPr lang="ru-RU" sz="1600" kern="1200" dirty="0"/>
        </a:p>
      </dsp:txBody>
      <dsp:txXfrm>
        <a:off x="0" y="82537"/>
        <a:ext cx="8805863" cy="1310400"/>
      </dsp:txXfrm>
    </dsp:sp>
    <dsp:sp modelId="{66F19F9D-4A82-4F98-8CCF-3BC672E26532}">
      <dsp:nvSpPr>
        <dsp:cNvPr id="0" name=""/>
        <dsp:cNvSpPr/>
      </dsp:nvSpPr>
      <dsp:spPr>
        <a:xfrm>
          <a:off x="0" y="1439017"/>
          <a:ext cx="8805863" cy="1310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Вероятно, будут не очень востребованы через 5 лет: </a:t>
          </a:r>
          <a:r>
            <a:rPr lang="ru-RU" sz="1600" kern="1200" dirty="0" smtClean="0"/>
            <a:t>экономисты, бухгалтеры, товароведы, юристы, административный персонал (секретари, </a:t>
          </a:r>
          <a:r>
            <a:rPr lang="ru-RU" sz="1600" kern="1200" dirty="0" err="1" smtClean="0"/>
            <a:t>офис-менеджеры</a:t>
          </a:r>
          <a:r>
            <a:rPr lang="ru-RU" sz="1600" kern="1200" dirty="0" smtClean="0"/>
            <a:t>), специалисты финансовых отделов, </a:t>
          </a:r>
          <a:r>
            <a:rPr lang="ru-RU" sz="1600" kern="1200" dirty="0" err="1" smtClean="0"/>
            <a:t>маркетологи</a:t>
          </a:r>
          <a:r>
            <a:rPr lang="ru-RU" sz="1600" kern="1200" dirty="0" smtClean="0"/>
            <a:t>.</a:t>
          </a:r>
        </a:p>
      </dsp:txBody>
      <dsp:txXfrm>
        <a:off x="0" y="1439017"/>
        <a:ext cx="8805863" cy="1310400"/>
      </dsp:txXfrm>
    </dsp:sp>
    <dsp:sp modelId="{CD394A3B-C229-4757-AE5D-2F4DC8E5D415}">
      <dsp:nvSpPr>
        <dsp:cNvPr id="0" name=""/>
        <dsp:cNvSpPr/>
      </dsp:nvSpPr>
      <dsp:spPr>
        <a:xfrm>
          <a:off x="0" y="2795497"/>
          <a:ext cx="8805863" cy="1310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Самые дефицитные проф. сферы  на сегодняшний день — «Страхование», «Рабочий персонал», «Инсталляция и сервис»,  «Консультирование» и «Продажи» (одно резюме на одну вакансию).</a:t>
          </a:r>
        </a:p>
      </dsp:txBody>
      <dsp:txXfrm>
        <a:off x="0" y="2795497"/>
        <a:ext cx="8805863" cy="1310400"/>
      </dsp:txXfrm>
    </dsp:sp>
    <dsp:sp modelId="{3C32DCFB-630E-41E0-8A12-BE090987234D}">
      <dsp:nvSpPr>
        <dsp:cNvPr id="0" name=""/>
        <dsp:cNvSpPr/>
      </dsp:nvSpPr>
      <dsp:spPr>
        <a:xfrm>
          <a:off x="0" y="4151977"/>
          <a:ext cx="8805863" cy="1310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Наибольшая конкуренция при трудоустройстве — в сфере «Государственная служба, некоммерческие организации» (12 человек на одно вакантное место).</a:t>
          </a:r>
          <a:endParaRPr lang="ru-RU" sz="1600" kern="1200" dirty="0" smtClean="0"/>
        </a:p>
      </dsp:txBody>
      <dsp:txXfrm>
        <a:off x="0" y="4151977"/>
        <a:ext cx="8805863" cy="1310400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4DE5B1-DA13-47CD-9D42-D93E89C4F75A}">
      <dsp:nvSpPr>
        <dsp:cNvPr id="0" name=""/>
        <dsp:cNvSpPr/>
      </dsp:nvSpPr>
      <dsp:spPr>
        <a:xfrm>
          <a:off x="0" y="0"/>
          <a:ext cx="8892480" cy="58904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всего на долю вакансий для молодых специалистов сейчас приходится около 5% объема рынка труда,  </a:t>
          </a:r>
          <a:endParaRPr lang="ru-RU" sz="1600" kern="1200" dirty="0"/>
        </a:p>
      </dsp:txBody>
      <dsp:txXfrm>
        <a:off x="0" y="0"/>
        <a:ext cx="8892480" cy="589041"/>
      </dsp:txXfrm>
    </dsp:sp>
    <dsp:sp modelId="{A9E1E1C9-587E-4686-AF8E-5CF5358CA790}">
      <dsp:nvSpPr>
        <dsp:cNvPr id="0" name=""/>
        <dsp:cNvSpPr/>
      </dsp:nvSpPr>
      <dsp:spPr>
        <a:xfrm>
          <a:off x="0" y="576777"/>
          <a:ext cx="8892480" cy="76307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больше всего вакансий для молодых специалистов размещается в профессиональных сферах "Продажи", "Административный персонал" и "Информационные технологии", </a:t>
          </a:r>
          <a:endParaRPr lang="ru-RU" sz="1600" kern="1200" dirty="0"/>
        </a:p>
      </dsp:txBody>
      <dsp:txXfrm>
        <a:off x="0" y="576777"/>
        <a:ext cx="8892480" cy="763071"/>
      </dsp:txXfrm>
    </dsp:sp>
    <dsp:sp modelId="{B874AEF5-C70C-46E5-888C-C3E9C2780638}">
      <dsp:nvSpPr>
        <dsp:cNvPr id="0" name=""/>
        <dsp:cNvSpPr/>
      </dsp:nvSpPr>
      <dsp:spPr>
        <a:xfrm>
          <a:off x="0" y="1369419"/>
          <a:ext cx="8892480" cy="83714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наиболее востребованными являются молодые специалисты с экономическим образованием. </a:t>
          </a:r>
          <a:endParaRPr lang="ru-RU" sz="1600" kern="1200" dirty="0"/>
        </a:p>
      </dsp:txBody>
      <dsp:txXfrm>
        <a:off x="0" y="1369419"/>
        <a:ext cx="8892480" cy="837146"/>
      </dsp:txXfrm>
    </dsp:sp>
    <dsp:sp modelId="{0D1735ED-198D-45F7-9521-4FEC4DB1632B}">
      <dsp:nvSpPr>
        <dsp:cNvPr id="0" name=""/>
        <dsp:cNvSpPr/>
      </dsp:nvSpPr>
      <dsp:spPr>
        <a:xfrm>
          <a:off x="0" y="2232575"/>
          <a:ext cx="8892480" cy="294943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Основные требования, предъявляемые к молодым специалистам:</a:t>
          </a:r>
          <a:r>
            <a:rPr lang="ru-RU" sz="1600" kern="1200" dirty="0" smtClean="0"/>
            <a:t>  </a:t>
          </a:r>
          <a:br>
            <a:rPr lang="ru-RU" sz="1600" kern="1200" dirty="0" smtClean="0"/>
          </a:br>
          <a:r>
            <a:rPr lang="ru-RU" sz="1600" kern="1200" dirty="0" smtClean="0"/>
            <a:t>- высшее/неоконченное высшее образование/студент последнего курса, </a:t>
          </a:r>
          <a:br>
            <a:rPr lang="ru-RU" sz="1600" kern="1200" dirty="0" smtClean="0"/>
          </a:br>
          <a:r>
            <a:rPr lang="ru-RU" sz="1600" kern="1200" dirty="0" smtClean="0"/>
            <a:t>- отличные теоретические знания своей и смежных областей,  </a:t>
          </a:r>
          <a:br>
            <a:rPr lang="ru-RU" sz="1600" kern="1200" dirty="0" smtClean="0"/>
          </a:br>
          <a:r>
            <a:rPr lang="ru-RU" sz="1600" kern="1200" dirty="0" smtClean="0"/>
            <a:t>- желательно наличие практики или стажировки,  </a:t>
          </a:r>
          <a:br>
            <a:rPr lang="ru-RU" sz="1600" kern="1200" dirty="0" smtClean="0"/>
          </a:br>
          <a:r>
            <a:rPr lang="ru-RU" sz="1600" kern="1200" dirty="0" smtClean="0"/>
            <a:t>- хорошее знание иностранного языка,  </a:t>
          </a:r>
          <a:br>
            <a:rPr lang="ru-RU" sz="1600" kern="1200" dirty="0" smtClean="0"/>
          </a:br>
          <a:r>
            <a:rPr lang="ru-RU" sz="1600" kern="1200" dirty="0" smtClean="0"/>
            <a:t>- отличное знание ПК, </a:t>
          </a:r>
          <a:br>
            <a:rPr lang="ru-RU" sz="1600" kern="1200" dirty="0" smtClean="0"/>
          </a:br>
          <a:r>
            <a:rPr lang="ru-RU" sz="1600" kern="1200" dirty="0" smtClean="0"/>
            <a:t>- желателен опыт работы,  </a:t>
          </a:r>
          <a:br>
            <a:rPr lang="ru-RU" sz="1600" kern="1200" dirty="0" smtClean="0"/>
          </a:br>
          <a:r>
            <a:rPr lang="ru-RU" sz="1600" kern="1200" dirty="0" smtClean="0"/>
            <a:t>- возраст от 20 лет,  </a:t>
          </a:r>
          <a:br>
            <a:rPr lang="ru-RU" sz="1600" kern="1200" dirty="0" smtClean="0"/>
          </a:br>
          <a:r>
            <a:rPr lang="ru-RU" sz="1600" kern="1200" dirty="0" smtClean="0"/>
            <a:t>- навыки работы в команде, </a:t>
          </a:r>
          <a:br>
            <a:rPr lang="ru-RU" sz="1600" kern="1200" dirty="0" smtClean="0"/>
          </a:br>
          <a:r>
            <a:rPr lang="ru-RU" sz="1600" kern="1200" dirty="0" smtClean="0"/>
            <a:t>- умение и желание обучаться, </a:t>
          </a:r>
          <a:br>
            <a:rPr lang="ru-RU" sz="1600" kern="1200" dirty="0" smtClean="0"/>
          </a:br>
          <a:r>
            <a:rPr lang="ru-RU" sz="1600" kern="1200" dirty="0" smtClean="0"/>
            <a:t>- желательно наличие дополнительных квалификационных сертификатов,  </a:t>
          </a:r>
          <a:br>
            <a:rPr lang="ru-RU" sz="1600" kern="1200" dirty="0" smtClean="0"/>
          </a:br>
          <a:r>
            <a:rPr lang="ru-RU" sz="1600" kern="1200" dirty="0" smtClean="0"/>
            <a:t>- ответственность, </a:t>
          </a:r>
          <a:br>
            <a:rPr lang="ru-RU" sz="1600" kern="1200" dirty="0" smtClean="0"/>
          </a:br>
          <a:r>
            <a:rPr lang="ru-RU" sz="1600" kern="1200" dirty="0" smtClean="0"/>
            <a:t>- </a:t>
          </a:r>
          <a:r>
            <a:rPr lang="ru-RU" sz="1600" kern="1200" dirty="0" err="1" smtClean="0"/>
            <a:t>стрессоустойчивость</a:t>
          </a:r>
          <a:r>
            <a:rPr lang="ru-RU" sz="1600" kern="1200" dirty="0" smtClean="0"/>
            <a:t>, </a:t>
          </a:r>
          <a:br>
            <a:rPr lang="ru-RU" sz="1600" kern="1200" dirty="0" smtClean="0"/>
          </a:br>
          <a:r>
            <a:rPr lang="ru-RU" sz="1600" kern="1200" dirty="0" smtClean="0"/>
            <a:t>- аккуратность, внимание к деталям.</a:t>
          </a:r>
        </a:p>
      </dsp:txBody>
      <dsp:txXfrm>
        <a:off x="0" y="2232575"/>
        <a:ext cx="8892480" cy="2949438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B3987E-C27C-45C1-BD2F-38D4BA8EB498}">
      <dsp:nvSpPr>
        <dsp:cNvPr id="0" name=""/>
        <dsp:cNvSpPr/>
      </dsp:nvSpPr>
      <dsp:spPr>
        <a:xfrm>
          <a:off x="0" y="839600"/>
          <a:ext cx="2751832" cy="16510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В рамках контрольных цифр приема за счет средств бюджета по общему конкурсу</a:t>
          </a:r>
          <a:endParaRPr lang="ru-RU" sz="1900" kern="1200" dirty="0"/>
        </a:p>
      </dsp:txBody>
      <dsp:txXfrm>
        <a:off x="0" y="839600"/>
        <a:ext cx="2751832" cy="1651099"/>
      </dsp:txXfrm>
    </dsp:sp>
    <dsp:sp modelId="{E84F5F29-6567-455A-80C0-29609AF725FF}">
      <dsp:nvSpPr>
        <dsp:cNvPr id="0" name=""/>
        <dsp:cNvSpPr/>
      </dsp:nvSpPr>
      <dsp:spPr>
        <a:xfrm>
          <a:off x="3059844" y="936107"/>
          <a:ext cx="2751832" cy="16510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В пределах квоты лиц, имеющих особое право за счет средств бюджета </a:t>
          </a:r>
          <a:r>
            <a:rPr lang="ru-RU" sz="1900" kern="1200" dirty="0" smtClean="0"/>
            <a:t>(инвалиды и сироты)</a:t>
          </a:r>
          <a:endParaRPr lang="ru-RU" sz="1900" kern="1200" dirty="0" smtClean="0"/>
        </a:p>
      </dsp:txBody>
      <dsp:txXfrm>
        <a:off x="3059844" y="936107"/>
        <a:ext cx="2751832" cy="1651099"/>
      </dsp:txXfrm>
    </dsp:sp>
    <dsp:sp modelId="{F8D33A92-45ED-4F01-98BC-27407AD09C34}">
      <dsp:nvSpPr>
        <dsp:cNvPr id="0" name=""/>
        <dsp:cNvSpPr/>
      </dsp:nvSpPr>
      <dsp:spPr>
        <a:xfrm>
          <a:off x="6054030" y="839600"/>
          <a:ext cx="2751832" cy="165109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i="0" kern="1200" dirty="0" smtClean="0"/>
            <a:t>Лица, имеющие право на поступление на обучение без вступительных испытаний </a:t>
          </a:r>
          <a:r>
            <a:rPr lang="ru-RU" sz="1900" kern="1200" dirty="0" smtClean="0"/>
            <a:t>за счет средств бюджета </a:t>
          </a:r>
        </a:p>
      </dsp:txBody>
      <dsp:txXfrm>
        <a:off x="6054030" y="839600"/>
        <a:ext cx="2751832" cy="1651099"/>
      </dsp:txXfrm>
    </dsp:sp>
    <dsp:sp modelId="{1B95D585-B907-48EF-863B-028E72EA1C66}">
      <dsp:nvSpPr>
        <dsp:cNvPr id="0" name=""/>
        <dsp:cNvSpPr/>
      </dsp:nvSpPr>
      <dsp:spPr>
        <a:xfrm>
          <a:off x="1513507" y="2765883"/>
          <a:ext cx="2751832" cy="165109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Целевой прием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 (за счет органов власти)</a:t>
          </a:r>
        </a:p>
      </dsp:txBody>
      <dsp:txXfrm>
        <a:off x="1513507" y="2765883"/>
        <a:ext cx="2751832" cy="1651099"/>
      </dsp:txXfrm>
    </dsp:sp>
    <dsp:sp modelId="{42E5233D-3BC4-48D6-8D0A-1E6799083FF0}">
      <dsp:nvSpPr>
        <dsp:cNvPr id="0" name=""/>
        <dsp:cNvSpPr/>
      </dsp:nvSpPr>
      <dsp:spPr>
        <a:xfrm>
          <a:off x="4540523" y="2765883"/>
          <a:ext cx="2751832" cy="165109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/>
            <a:t>На места по договорам об оказании платных услуг</a:t>
          </a:r>
          <a:endParaRPr lang="ru-RU" sz="1900" kern="1200" dirty="0" smtClean="0"/>
        </a:p>
      </dsp:txBody>
      <dsp:txXfrm>
        <a:off x="4540523" y="2765883"/>
        <a:ext cx="2751832" cy="1651099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F68C23-50BE-4DE1-8EB5-0276CBD2195D}">
      <dsp:nvSpPr>
        <dsp:cNvPr id="0" name=""/>
        <dsp:cNvSpPr/>
      </dsp:nvSpPr>
      <dsp:spPr>
        <a:xfrm>
          <a:off x="0" y="135635"/>
          <a:ext cx="8640960" cy="1535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а) </a:t>
          </a:r>
          <a:r>
            <a:rPr lang="ru-RU" sz="1600" b="1" kern="1200" dirty="0" smtClean="0"/>
            <a:t>победители и призеры </a:t>
          </a:r>
          <a:r>
            <a:rPr lang="ru-RU" sz="1600" kern="1200" dirty="0" smtClean="0"/>
            <a:t>заключительного этапа всероссийской олимпиады школьников, члены сборных команд Российской Федерации, участвовавших в международных олимпиадах по общеобразовательным предметам и сформированных в порядке, установленном </a:t>
          </a:r>
          <a:r>
            <a:rPr lang="ru-RU" sz="1600" kern="1200" dirty="0" err="1" smtClean="0"/>
            <a:t>Минобрнауки</a:t>
          </a:r>
          <a:r>
            <a:rPr lang="ru-RU" sz="1600" kern="1200" dirty="0" smtClean="0"/>
            <a:t> России, по специальностям и (или) направлениям подготовки, соответствующим профилю всероссийской олимпиады школьников или международной олимпиады;</a:t>
          </a:r>
          <a:endParaRPr lang="ru-RU" sz="1600" kern="1200" dirty="0"/>
        </a:p>
      </dsp:txBody>
      <dsp:txXfrm>
        <a:off x="0" y="135635"/>
        <a:ext cx="8640960" cy="1535040"/>
      </dsp:txXfrm>
    </dsp:sp>
    <dsp:sp modelId="{54728B38-EF5E-479E-8F2F-986D4972DCF5}">
      <dsp:nvSpPr>
        <dsp:cNvPr id="0" name=""/>
        <dsp:cNvSpPr/>
      </dsp:nvSpPr>
      <dsp:spPr>
        <a:xfrm>
          <a:off x="0" y="1716756"/>
          <a:ext cx="8640960" cy="1535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б) Победители и призеры  из 4 этапа всеукраинских ученических олимпиад, из </a:t>
          </a:r>
          <a:r>
            <a:rPr lang="ru-RU" sz="1600" kern="1200" dirty="0" err="1" smtClean="0"/>
            <a:t>чтсла</a:t>
          </a:r>
          <a:r>
            <a:rPr lang="ru-RU" sz="1600" kern="1200" dirty="0" smtClean="0"/>
            <a:t> признанных гражданами РФ;</a:t>
          </a:r>
          <a:endParaRPr lang="ru-RU" sz="1600" kern="1200" dirty="0"/>
        </a:p>
      </dsp:txBody>
      <dsp:txXfrm>
        <a:off x="0" y="1716756"/>
        <a:ext cx="8640960" cy="1535040"/>
      </dsp:txXfrm>
    </dsp:sp>
    <dsp:sp modelId="{40A5FB50-FCCF-4B21-A7B1-EA1C4B4E32B1}">
      <dsp:nvSpPr>
        <dsp:cNvPr id="0" name=""/>
        <dsp:cNvSpPr/>
      </dsp:nvSpPr>
      <dsp:spPr>
        <a:xfrm>
          <a:off x="0" y="3297876"/>
          <a:ext cx="8640960" cy="15350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в) </a:t>
          </a:r>
          <a:r>
            <a:rPr lang="ru-RU" sz="1600" b="1" kern="1200" dirty="0" smtClean="0"/>
            <a:t>чемпионы и призеры </a:t>
          </a:r>
          <a:r>
            <a:rPr lang="ru-RU" sz="1600" kern="1200" dirty="0" smtClean="0"/>
            <a:t>Олимпийских игр, </a:t>
          </a:r>
          <a:r>
            <a:rPr lang="ru-RU" sz="1600" kern="1200" dirty="0" err="1" smtClean="0"/>
            <a:t>Паралимпийских</a:t>
          </a:r>
          <a:r>
            <a:rPr lang="ru-RU" sz="1600" kern="1200" dirty="0" smtClean="0"/>
            <a:t> игр и </a:t>
          </a:r>
          <a:r>
            <a:rPr lang="ru-RU" sz="1600" kern="1200" dirty="0" err="1" smtClean="0"/>
            <a:t>Сурдлимпийских</a:t>
          </a:r>
          <a:r>
            <a:rPr lang="ru-RU" sz="1600" kern="1200" dirty="0" smtClean="0"/>
            <a:t> игр, чемпионы мира, чемпионы Европы, лица, занявшие первое место на первенстве мира, первенстве Европы по видам спорта, включенным в программы Олимпийских игр, </a:t>
          </a:r>
          <a:r>
            <a:rPr lang="ru-RU" sz="1600" kern="1200" dirty="0" err="1" smtClean="0"/>
            <a:t>Паралимпийских</a:t>
          </a:r>
          <a:r>
            <a:rPr lang="ru-RU" sz="1600" kern="1200" dirty="0" smtClean="0"/>
            <a:t> игр и </a:t>
          </a:r>
          <a:r>
            <a:rPr lang="ru-RU" sz="1600" kern="1200" dirty="0" err="1" smtClean="0"/>
            <a:t>Сурдлимпийских</a:t>
          </a:r>
          <a:r>
            <a:rPr lang="ru-RU" sz="1600" kern="1200" dirty="0" smtClean="0"/>
            <a:t> игр ), по специальностям и (или) направлениям подготовки в области физической культуры и спорта.</a:t>
          </a:r>
          <a:endParaRPr lang="ru-RU" sz="1600" kern="1200" dirty="0"/>
        </a:p>
      </dsp:txBody>
      <dsp:txXfrm>
        <a:off x="0" y="3297876"/>
        <a:ext cx="8640960" cy="1535040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1DE0DF-C674-4D1B-A3F2-40D351C2D5BA}">
      <dsp:nvSpPr>
        <dsp:cNvPr id="0" name=""/>
        <dsp:cNvSpPr/>
      </dsp:nvSpPr>
      <dsp:spPr>
        <a:xfrm>
          <a:off x="0" y="737"/>
          <a:ext cx="8805863" cy="58253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дети-сироты и дети, оставшиеся без попечения родителей;</a:t>
          </a:r>
          <a:endParaRPr lang="ru-RU" sz="1200" kern="1200" dirty="0"/>
        </a:p>
      </dsp:txBody>
      <dsp:txXfrm>
        <a:off x="0" y="737"/>
        <a:ext cx="8805863" cy="582534"/>
      </dsp:txXfrm>
    </dsp:sp>
    <dsp:sp modelId="{9B812614-4585-49C7-930B-34FB8E0E9775}">
      <dsp:nvSpPr>
        <dsp:cNvPr id="0" name=""/>
        <dsp:cNvSpPr/>
      </dsp:nvSpPr>
      <dsp:spPr>
        <a:xfrm>
          <a:off x="0" y="593692"/>
          <a:ext cx="8805863" cy="58253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дети-инвалиды, инвалиды I и II групп,;</a:t>
          </a:r>
        </a:p>
      </dsp:txBody>
      <dsp:txXfrm>
        <a:off x="0" y="593692"/>
        <a:ext cx="8805863" cy="582534"/>
      </dsp:txXfrm>
    </dsp:sp>
    <dsp:sp modelId="{D154E547-F237-4438-88CC-333469BBB499}">
      <dsp:nvSpPr>
        <dsp:cNvPr id="0" name=""/>
        <dsp:cNvSpPr/>
      </dsp:nvSpPr>
      <dsp:spPr>
        <a:xfrm>
          <a:off x="0" y="1186647"/>
          <a:ext cx="8805863" cy="58253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граждане в возрасте до 20 лет, имеющие только одного родителя - инвалида I группы, если среднедушевой доход семьи ниже величины прожиточного минимума, установленного в РФ;</a:t>
          </a:r>
        </a:p>
      </dsp:txBody>
      <dsp:txXfrm>
        <a:off x="0" y="1186647"/>
        <a:ext cx="8805863" cy="582534"/>
      </dsp:txXfrm>
    </dsp:sp>
    <dsp:sp modelId="{D698AF90-2F09-4DEC-90AF-981636B415BD}">
      <dsp:nvSpPr>
        <dsp:cNvPr id="0" name=""/>
        <dsp:cNvSpPr/>
      </dsp:nvSpPr>
      <dsp:spPr>
        <a:xfrm>
          <a:off x="0" y="1779602"/>
          <a:ext cx="8805863" cy="58253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граждане, которые подверглись воздействию радиации вследствие катастрофы на Чернобыльской АЭС;</a:t>
          </a:r>
        </a:p>
      </dsp:txBody>
      <dsp:txXfrm>
        <a:off x="0" y="1779602"/>
        <a:ext cx="8805863" cy="582534"/>
      </dsp:txXfrm>
    </dsp:sp>
    <dsp:sp modelId="{99999518-B829-4094-A3D6-098D78193F3D}">
      <dsp:nvSpPr>
        <dsp:cNvPr id="0" name=""/>
        <dsp:cNvSpPr/>
      </dsp:nvSpPr>
      <dsp:spPr>
        <a:xfrm>
          <a:off x="0" y="2372557"/>
          <a:ext cx="8805863" cy="58253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дети военнослужащих, сотрудников ОВД  и иных </a:t>
          </a:r>
          <a:r>
            <a:rPr lang="ru-RU" sz="1200" kern="1200" dirty="0" err="1" smtClean="0"/>
            <a:t>правоохр.органов</a:t>
          </a:r>
          <a:r>
            <a:rPr lang="ru-RU" sz="1200" kern="1200" dirty="0" smtClean="0"/>
            <a:t>, прокурорских работников, Героев Советского Союза, Героев Российской Федерации и полных кавалеров ордена </a:t>
          </a:r>
          <a:r>
            <a:rPr lang="ru-RU" sz="1200" kern="1200" dirty="0" err="1" smtClean="0"/>
            <a:t>Славып</a:t>
          </a:r>
          <a:r>
            <a:rPr lang="ru-RU" sz="1200" kern="1200" dirty="0" smtClean="0"/>
            <a:t>, </a:t>
          </a:r>
          <a:r>
            <a:rPr lang="ru-RU" sz="1200" kern="1200" dirty="0" err="1" smtClean="0"/>
            <a:t>огибших</a:t>
          </a:r>
          <a:r>
            <a:rPr lang="ru-RU" sz="1200" kern="1200" dirty="0" smtClean="0"/>
            <a:t> при исполнении ими обязанностей военной службы или умерших вследствие увечья ;</a:t>
          </a:r>
        </a:p>
      </dsp:txBody>
      <dsp:txXfrm>
        <a:off x="0" y="2372557"/>
        <a:ext cx="8805863" cy="582534"/>
      </dsp:txXfrm>
    </dsp:sp>
    <dsp:sp modelId="{E878AF2C-756E-4EAB-B07F-4E4F19A6934A}">
      <dsp:nvSpPr>
        <dsp:cNvPr id="0" name=""/>
        <dsp:cNvSpPr/>
      </dsp:nvSpPr>
      <dsp:spPr>
        <a:xfrm>
          <a:off x="0" y="2965512"/>
          <a:ext cx="8805863" cy="58253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военнослужащие, которые проходят военную службу по контракту и непрерывная продолжительность военной службы по контракту которых составляет не менее трех лет, а также граждане, прошедшие военную службу по призыву и поступающие на обучение по рекомендациям командиров,;</a:t>
          </a:r>
        </a:p>
      </dsp:txBody>
      <dsp:txXfrm>
        <a:off x="0" y="2965512"/>
        <a:ext cx="8805863" cy="582534"/>
      </dsp:txXfrm>
    </dsp:sp>
    <dsp:sp modelId="{D1F9ED21-14D9-4D7C-9A12-35476B9D3B3A}">
      <dsp:nvSpPr>
        <dsp:cNvPr id="0" name=""/>
        <dsp:cNvSpPr/>
      </dsp:nvSpPr>
      <dsp:spPr>
        <a:xfrm>
          <a:off x="0" y="3558467"/>
          <a:ext cx="8805863" cy="58253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инвалиды войны, участники боевых действий, а также ветераны боевых действий;</a:t>
          </a:r>
        </a:p>
      </dsp:txBody>
      <dsp:txXfrm>
        <a:off x="0" y="3558467"/>
        <a:ext cx="8805863" cy="582534"/>
      </dsp:txXfrm>
    </dsp:sp>
    <dsp:sp modelId="{8ADA7F96-E492-4B3E-A01B-AC3CBA74C9A5}">
      <dsp:nvSpPr>
        <dsp:cNvPr id="0" name=""/>
        <dsp:cNvSpPr/>
      </dsp:nvSpPr>
      <dsp:spPr>
        <a:xfrm>
          <a:off x="0" y="4151422"/>
          <a:ext cx="8805863" cy="58253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граждане, непосредственно принимавшие участие в испытаниях ядерного оружия, боевых радиоактивных веществ, в учениях с применением таких оружия и боевых радиоактивных веществ, непосредственные участники ликвидации радиационных аварий на ядерных установках, непосредственные участники проведения и обеспечения работ по сбору и захоронению радиоактивных веществ, а также непосредственные участники ликвидации последствий этих аварий;</a:t>
          </a:r>
        </a:p>
      </dsp:txBody>
      <dsp:txXfrm>
        <a:off x="0" y="4151422"/>
        <a:ext cx="8805863" cy="582534"/>
      </dsp:txXfrm>
    </dsp:sp>
    <dsp:sp modelId="{0ECA3EBF-BE5D-45B5-8A68-179988B1D400}">
      <dsp:nvSpPr>
        <dsp:cNvPr id="0" name=""/>
        <dsp:cNvSpPr/>
      </dsp:nvSpPr>
      <dsp:spPr>
        <a:xfrm>
          <a:off x="0" y="4744377"/>
          <a:ext cx="8805863" cy="58253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военнослужащие, в, выполнявшие задачи в условиях вооруженного конфликта и в ходе </a:t>
          </a:r>
          <a:r>
            <a:rPr lang="ru-RU" sz="1200" kern="1200" dirty="0" err="1" smtClean="0"/>
            <a:t>контртеррористических</a:t>
          </a:r>
          <a:r>
            <a:rPr lang="ru-RU" sz="1200" kern="1200" dirty="0" smtClean="0"/>
            <a:t> операций в Чеченской Республике и на прилегающих к ней территориях</a:t>
          </a:r>
          <a:r>
            <a:rPr lang="ru-RU" sz="800" kern="1200" dirty="0" smtClean="0"/>
            <a:t>.</a:t>
          </a:r>
        </a:p>
      </dsp:txBody>
      <dsp:txXfrm>
        <a:off x="0" y="4744377"/>
        <a:ext cx="8805863" cy="582534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130E64-6C40-446B-8190-C7EBE0D66F87}">
      <dsp:nvSpPr>
        <dsp:cNvPr id="0" name=""/>
        <dsp:cNvSpPr/>
      </dsp:nvSpPr>
      <dsp:spPr>
        <a:xfrm>
          <a:off x="0" y="10461"/>
          <a:ext cx="8576246" cy="108831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а) наличие статуса чемпиона и призера Олимпийских игр, </a:t>
          </a:r>
          <a:r>
            <a:rPr lang="ru-RU" sz="1100" kern="1200" dirty="0" err="1" smtClean="0"/>
            <a:t>Паралимпийских</a:t>
          </a:r>
          <a:r>
            <a:rPr lang="ru-RU" sz="1100" kern="1200" dirty="0" smtClean="0"/>
            <a:t> игр и </a:t>
          </a:r>
          <a:r>
            <a:rPr lang="ru-RU" sz="1100" kern="1200" dirty="0" err="1" smtClean="0"/>
            <a:t>Сурдлимпийских</a:t>
          </a:r>
          <a:r>
            <a:rPr lang="ru-RU" sz="1100" kern="1200" dirty="0" smtClean="0"/>
            <a:t> игр, чемпиона мира, чемпиона Европы, победителя первенства мира, первенства Европы по видам спорта, включенным в программы Олимпийских игр, </a:t>
          </a:r>
          <a:r>
            <a:rPr lang="ru-RU" sz="1100" kern="1200" dirty="0" err="1" smtClean="0"/>
            <a:t>Паралимпийских</a:t>
          </a:r>
          <a:r>
            <a:rPr lang="ru-RU" sz="1100" kern="1200" dirty="0" smtClean="0"/>
            <a:t> игр и </a:t>
          </a:r>
          <a:r>
            <a:rPr lang="ru-RU" sz="1100" kern="1200" dirty="0" err="1" smtClean="0"/>
            <a:t>Сурдлимпийских</a:t>
          </a:r>
          <a:r>
            <a:rPr lang="ru-RU" sz="1100" kern="1200" dirty="0" smtClean="0"/>
            <a:t> игр, наличие серебряного и (или) золотого значка, полученного за результаты сдачи норм физкультурного комплекса "Готов к труду и обороне", - при поступлении </a:t>
          </a:r>
          <a:r>
            <a:rPr lang="ru-RU" sz="1100" kern="1200" dirty="0" err="1" smtClean="0"/>
            <a:t>наобучение</a:t>
          </a:r>
          <a:r>
            <a:rPr lang="ru-RU" sz="1100" kern="1200" dirty="0" smtClean="0"/>
            <a:t> по специальностям и направлениям подготовки, не относящимся к специальностям и направлениям подготовки в области физической культуры и спорта; </a:t>
          </a:r>
          <a:endParaRPr lang="ru-RU" sz="1100" kern="1200" dirty="0"/>
        </a:p>
      </dsp:txBody>
      <dsp:txXfrm>
        <a:off x="0" y="10461"/>
        <a:ext cx="8576246" cy="1088319"/>
      </dsp:txXfrm>
    </dsp:sp>
    <dsp:sp modelId="{660A912D-D0B7-435E-A3D0-E380A5361737}">
      <dsp:nvSpPr>
        <dsp:cNvPr id="0" name=""/>
        <dsp:cNvSpPr/>
      </dsp:nvSpPr>
      <dsp:spPr>
        <a:xfrm>
          <a:off x="0" y="1130460"/>
          <a:ext cx="8576246" cy="108831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б) наличие аттестата о среднем общем образовании с отличием; </a:t>
          </a:r>
          <a:endParaRPr lang="ru-RU" sz="1600" kern="1200" dirty="0"/>
        </a:p>
      </dsp:txBody>
      <dsp:txXfrm>
        <a:off x="0" y="1130460"/>
        <a:ext cx="8576246" cy="1088319"/>
      </dsp:txXfrm>
    </dsp:sp>
    <dsp:sp modelId="{A5A54194-110C-4424-A5E8-4A8663A18D25}">
      <dsp:nvSpPr>
        <dsp:cNvPr id="0" name=""/>
        <dsp:cNvSpPr/>
      </dsp:nvSpPr>
      <dsp:spPr>
        <a:xfrm>
          <a:off x="0" y="2250460"/>
          <a:ext cx="8576246" cy="108831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в) осуществление волонтерской (добровольческой) деятельности (не позднее четыре лет); </a:t>
          </a:r>
          <a:endParaRPr lang="ru-RU" sz="1600" kern="1200" dirty="0"/>
        </a:p>
      </dsp:txBody>
      <dsp:txXfrm>
        <a:off x="0" y="2250460"/>
        <a:ext cx="8576246" cy="1088319"/>
      </dsp:txXfrm>
    </dsp:sp>
    <dsp:sp modelId="{374CD6A2-AE1B-4650-A499-93CB1C24C610}">
      <dsp:nvSpPr>
        <dsp:cNvPr id="0" name=""/>
        <dsp:cNvSpPr/>
      </dsp:nvSpPr>
      <dsp:spPr>
        <a:xfrm>
          <a:off x="0" y="3370459"/>
          <a:ext cx="8576246" cy="108831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г) участие и (или) результаты участия поступающих в олимпиадах и иных интеллектуальных и (или) творческих конкурсах, физкультурных мероприятиях и спортивных мероприятиях, проводимых в целях выявления и поддержки лиц, проявивших выдающиеся способности; </a:t>
          </a:r>
          <a:endParaRPr lang="ru-RU" sz="1600" kern="1200" dirty="0"/>
        </a:p>
      </dsp:txBody>
      <dsp:txXfrm>
        <a:off x="0" y="3370459"/>
        <a:ext cx="8576246" cy="1088319"/>
      </dsp:txXfrm>
    </dsp:sp>
    <dsp:sp modelId="{1D9DDB6A-B9DB-4381-A20E-5EF4874BDE87}">
      <dsp:nvSpPr>
        <dsp:cNvPr id="0" name=""/>
        <dsp:cNvSpPr/>
      </dsp:nvSpPr>
      <dsp:spPr>
        <a:xfrm>
          <a:off x="0" y="4490459"/>
          <a:ext cx="8576246" cy="108831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/>
            <a:t>д</a:t>
          </a:r>
          <a:r>
            <a:rPr lang="ru-RU" sz="1600" kern="1200" dirty="0" smtClean="0"/>
            <a:t>) выставленная вузом оценка за итоговое сочинение в выпускных классах организаций, реализующих образовательные программы среднего общего образования (в случае представления поступающим указанного сочинения).</a:t>
          </a:r>
          <a:endParaRPr lang="ru-RU" sz="1600" kern="1200" dirty="0"/>
        </a:p>
      </dsp:txBody>
      <dsp:txXfrm>
        <a:off x="0" y="4490459"/>
        <a:ext cx="8576246" cy="108831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BFF00D-270E-4E54-8F3B-70A9D4B96918}">
      <dsp:nvSpPr>
        <dsp:cNvPr id="0" name=""/>
        <dsp:cNvSpPr/>
      </dsp:nvSpPr>
      <dsp:spPr>
        <a:xfrm>
          <a:off x="0" y="274636"/>
          <a:ext cx="4104456" cy="585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Очная </a:t>
          </a:r>
          <a:endParaRPr lang="ru-RU" sz="2500" kern="1200" dirty="0"/>
        </a:p>
      </dsp:txBody>
      <dsp:txXfrm>
        <a:off x="0" y="274636"/>
        <a:ext cx="4104456" cy="585000"/>
      </dsp:txXfrm>
    </dsp:sp>
    <dsp:sp modelId="{A537CC2B-505D-4B4D-9E71-9BC2C01C8DF2}">
      <dsp:nvSpPr>
        <dsp:cNvPr id="0" name=""/>
        <dsp:cNvSpPr/>
      </dsp:nvSpPr>
      <dsp:spPr>
        <a:xfrm>
          <a:off x="0" y="931636"/>
          <a:ext cx="4104456" cy="585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Заочная</a:t>
          </a:r>
        </a:p>
      </dsp:txBody>
      <dsp:txXfrm>
        <a:off x="0" y="931636"/>
        <a:ext cx="4104456" cy="585000"/>
      </dsp:txXfrm>
    </dsp:sp>
    <dsp:sp modelId="{08BAC0BB-5DF2-4409-96D8-F12AD264065E}">
      <dsp:nvSpPr>
        <dsp:cNvPr id="0" name=""/>
        <dsp:cNvSpPr/>
      </dsp:nvSpPr>
      <dsp:spPr>
        <a:xfrm>
          <a:off x="0" y="1588636"/>
          <a:ext cx="4104456" cy="585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smtClean="0"/>
            <a:t>Очно-заочная (вечерняя)</a:t>
          </a:r>
          <a:endParaRPr lang="ru-RU" sz="2500" kern="1200" dirty="0" smtClean="0"/>
        </a:p>
      </dsp:txBody>
      <dsp:txXfrm>
        <a:off x="0" y="1588636"/>
        <a:ext cx="4104456" cy="585000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F25E5EB-4942-442C-8110-08A0F868AD19}">
      <dsp:nvSpPr>
        <dsp:cNvPr id="0" name=""/>
        <dsp:cNvSpPr/>
      </dsp:nvSpPr>
      <dsp:spPr>
        <a:xfrm>
          <a:off x="0" y="88531"/>
          <a:ext cx="4326830" cy="74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Сельское, лесное и рыбное хозяйство  - 23780</a:t>
          </a:r>
          <a:endParaRPr lang="ru-RU" sz="2000" kern="1200" dirty="0"/>
        </a:p>
      </dsp:txBody>
      <dsp:txXfrm>
        <a:off x="0" y="88531"/>
        <a:ext cx="4326830" cy="748800"/>
      </dsp:txXfrm>
    </dsp:sp>
    <dsp:sp modelId="{236C1B2F-364F-47B0-9467-20DD4CF62E8A}">
      <dsp:nvSpPr>
        <dsp:cNvPr id="0" name=""/>
        <dsp:cNvSpPr/>
      </dsp:nvSpPr>
      <dsp:spPr>
        <a:xfrm>
          <a:off x="0" y="894931"/>
          <a:ext cx="4326830" cy="74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Клиническая медицина -  20732</a:t>
          </a:r>
        </a:p>
      </dsp:txBody>
      <dsp:txXfrm>
        <a:off x="0" y="894931"/>
        <a:ext cx="4326830" cy="748800"/>
      </dsp:txXfrm>
    </dsp:sp>
    <dsp:sp modelId="{0594920B-C12D-4429-9D50-4CA86967BA4D}">
      <dsp:nvSpPr>
        <dsp:cNvPr id="0" name=""/>
        <dsp:cNvSpPr/>
      </dsp:nvSpPr>
      <dsp:spPr>
        <a:xfrm>
          <a:off x="0" y="1701331"/>
          <a:ext cx="4326830" cy="74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Информатика и ВТ  - 20385</a:t>
          </a:r>
        </a:p>
      </dsp:txBody>
      <dsp:txXfrm>
        <a:off x="0" y="1701331"/>
        <a:ext cx="4326830" cy="748800"/>
      </dsp:txXfrm>
    </dsp:sp>
    <dsp:sp modelId="{CFC47CDF-FFE3-498F-AC66-547E9301F3F7}">
      <dsp:nvSpPr>
        <dsp:cNvPr id="0" name=""/>
        <dsp:cNvSpPr/>
      </dsp:nvSpPr>
      <dsp:spPr>
        <a:xfrm>
          <a:off x="0" y="2507731"/>
          <a:ext cx="4326830" cy="74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Техника и технологии строительства  - 17301</a:t>
          </a:r>
        </a:p>
      </dsp:txBody>
      <dsp:txXfrm>
        <a:off x="0" y="2507731"/>
        <a:ext cx="4326830" cy="748800"/>
      </dsp:txXfrm>
    </dsp:sp>
    <dsp:sp modelId="{A4A45377-D785-46E5-BD6A-CA7A8287D231}">
      <dsp:nvSpPr>
        <dsp:cNvPr id="0" name=""/>
        <dsp:cNvSpPr/>
      </dsp:nvSpPr>
      <dsp:spPr>
        <a:xfrm>
          <a:off x="0" y="3314131"/>
          <a:ext cx="4326830" cy="74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Машиностроение - 16667</a:t>
          </a:r>
        </a:p>
      </dsp:txBody>
      <dsp:txXfrm>
        <a:off x="0" y="3314131"/>
        <a:ext cx="4326830" cy="748800"/>
      </dsp:txXfrm>
    </dsp:sp>
    <dsp:sp modelId="{4DA54C16-D0BF-4877-AB2D-7F122283C8A8}">
      <dsp:nvSpPr>
        <dsp:cNvPr id="0" name=""/>
        <dsp:cNvSpPr/>
      </dsp:nvSpPr>
      <dsp:spPr>
        <a:xfrm>
          <a:off x="0" y="4120531"/>
          <a:ext cx="4326830" cy="74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Электро</a:t>
          </a:r>
          <a:r>
            <a:rPr lang="ru-RU" sz="2000" kern="1200" dirty="0" smtClean="0"/>
            <a:t> и теплоэнергетика  - 16237</a:t>
          </a:r>
        </a:p>
      </dsp:txBody>
      <dsp:txXfrm>
        <a:off x="0" y="4120531"/>
        <a:ext cx="4326830" cy="748800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FA77A0-41EA-409F-AB4F-79BED0FBBB0E}">
      <dsp:nvSpPr>
        <dsp:cNvPr id="0" name=""/>
        <dsp:cNvSpPr/>
      </dsp:nvSpPr>
      <dsp:spPr>
        <a:xfrm>
          <a:off x="0" y="88481"/>
          <a:ext cx="4110037" cy="74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Образование и </a:t>
          </a:r>
          <a:r>
            <a:rPr lang="ru-RU" sz="2000" kern="1200" dirty="0" err="1" smtClean="0"/>
            <a:t>пед</a:t>
          </a:r>
          <a:r>
            <a:rPr lang="ru-RU" sz="2000" kern="1200" dirty="0" smtClean="0"/>
            <a:t> .науки  - 47860</a:t>
          </a:r>
          <a:endParaRPr lang="ru-RU" sz="2000" kern="1200" dirty="0"/>
        </a:p>
      </dsp:txBody>
      <dsp:txXfrm>
        <a:off x="0" y="88481"/>
        <a:ext cx="4110037" cy="748800"/>
      </dsp:txXfrm>
    </dsp:sp>
    <dsp:sp modelId="{8C78D151-DEE4-47A6-8324-AD1E087F6A38}">
      <dsp:nvSpPr>
        <dsp:cNvPr id="0" name=""/>
        <dsp:cNvSpPr/>
      </dsp:nvSpPr>
      <dsp:spPr>
        <a:xfrm>
          <a:off x="0" y="894881"/>
          <a:ext cx="4110037" cy="74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Экономика и управление  - 28992</a:t>
          </a:r>
        </a:p>
      </dsp:txBody>
      <dsp:txXfrm>
        <a:off x="0" y="894881"/>
        <a:ext cx="4110037" cy="748800"/>
      </dsp:txXfrm>
    </dsp:sp>
    <dsp:sp modelId="{ECA466E8-D185-4013-8B51-A20DB4EA303A}">
      <dsp:nvSpPr>
        <dsp:cNvPr id="0" name=""/>
        <dsp:cNvSpPr/>
      </dsp:nvSpPr>
      <dsp:spPr>
        <a:xfrm>
          <a:off x="0" y="1701281"/>
          <a:ext cx="4110037" cy="74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Юриспруденция  - 8824</a:t>
          </a:r>
        </a:p>
      </dsp:txBody>
      <dsp:txXfrm>
        <a:off x="0" y="1701281"/>
        <a:ext cx="4110037" cy="748800"/>
      </dsp:txXfrm>
    </dsp:sp>
    <dsp:sp modelId="{53FB1C97-166E-4AA7-936E-384079DD1B9F}">
      <dsp:nvSpPr>
        <dsp:cNvPr id="0" name=""/>
        <dsp:cNvSpPr/>
      </dsp:nvSpPr>
      <dsp:spPr>
        <a:xfrm>
          <a:off x="0" y="2507681"/>
          <a:ext cx="4110037" cy="74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Социология и социальная работа -  6557</a:t>
          </a:r>
        </a:p>
      </dsp:txBody>
      <dsp:txXfrm>
        <a:off x="0" y="2507681"/>
        <a:ext cx="4110037" cy="748800"/>
      </dsp:txXfrm>
    </dsp:sp>
    <dsp:sp modelId="{4C683CA1-4C35-4404-A425-FE903154EB16}">
      <dsp:nvSpPr>
        <dsp:cNvPr id="0" name=""/>
        <dsp:cNvSpPr/>
      </dsp:nvSpPr>
      <dsp:spPr>
        <a:xfrm>
          <a:off x="0" y="3314081"/>
          <a:ext cx="4110037" cy="74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Физическая культура и спорт -   6114</a:t>
          </a:r>
        </a:p>
      </dsp:txBody>
      <dsp:txXfrm>
        <a:off x="0" y="3314081"/>
        <a:ext cx="4110037" cy="748800"/>
      </dsp:txXfrm>
    </dsp:sp>
    <dsp:sp modelId="{247F71F2-A13E-42B5-812F-930F8395CF1B}">
      <dsp:nvSpPr>
        <dsp:cNvPr id="0" name=""/>
        <dsp:cNvSpPr/>
      </dsp:nvSpPr>
      <dsp:spPr>
        <a:xfrm>
          <a:off x="0" y="4120481"/>
          <a:ext cx="4110037" cy="748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Языкознание и литературоведение  - 5232 </a:t>
          </a:r>
          <a:endParaRPr lang="ru-RU" sz="2000" kern="1200" dirty="0"/>
        </a:p>
      </dsp:txBody>
      <dsp:txXfrm>
        <a:off x="0" y="4120481"/>
        <a:ext cx="4110037" cy="748800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24005B-6868-4672-83B0-3CE82431F611}">
      <dsp:nvSpPr>
        <dsp:cNvPr id="0" name=""/>
        <dsp:cNvSpPr/>
      </dsp:nvSpPr>
      <dsp:spPr>
        <a:xfrm>
          <a:off x="0" y="2509"/>
          <a:ext cx="9144000" cy="73938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увеличение мест в магистратуре  в 2 раза</a:t>
          </a:r>
          <a:endParaRPr lang="ru-RU" sz="1600" kern="1200" dirty="0"/>
        </a:p>
      </dsp:txBody>
      <dsp:txXfrm>
        <a:off x="0" y="2509"/>
        <a:ext cx="9144000" cy="739387"/>
      </dsp:txXfrm>
    </dsp:sp>
    <dsp:sp modelId="{5CDB2C1F-41AE-40BF-A630-C05FD335B9FD}">
      <dsp:nvSpPr>
        <dsp:cNvPr id="0" name=""/>
        <dsp:cNvSpPr/>
      </dsp:nvSpPr>
      <dsp:spPr>
        <a:xfrm>
          <a:off x="0" y="754539"/>
          <a:ext cx="9144000" cy="73938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увеличение количества мест  в прикладном </a:t>
          </a:r>
          <a:r>
            <a:rPr lang="ru-RU" sz="1600" kern="1200" dirty="0" err="1" smtClean="0"/>
            <a:t>бакалавриате</a:t>
          </a:r>
          <a:endParaRPr lang="ru-RU" sz="1600" kern="1200" dirty="0"/>
        </a:p>
      </dsp:txBody>
      <dsp:txXfrm>
        <a:off x="0" y="754539"/>
        <a:ext cx="9144000" cy="739387"/>
      </dsp:txXfrm>
    </dsp:sp>
    <dsp:sp modelId="{3CE2670F-3DA0-47CA-8DFD-808AD47B7937}">
      <dsp:nvSpPr>
        <dsp:cNvPr id="0" name=""/>
        <dsp:cNvSpPr/>
      </dsp:nvSpPr>
      <dsp:spPr>
        <a:xfrm>
          <a:off x="0" y="1506568"/>
          <a:ext cx="9144000" cy="73938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сокращение мест по невостребованным на рынке труда направлениям подготовки, перенос акцента на те направления подготовки, которые отвечают государственным приоритетам </a:t>
          </a:r>
          <a:endParaRPr lang="ru-RU" sz="1600" kern="1200" dirty="0"/>
        </a:p>
      </dsp:txBody>
      <dsp:txXfrm>
        <a:off x="0" y="1506568"/>
        <a:ext cx="9144000" cy="739387"/>
      </dsp:txXfrm>
    </dsp:sp>
    <dsp:sp modelId="{E116D95F-CD3D-4AE3-A4F2-93E96D4C5CB7}">
      <dsp:nvSpPr>
        <dsp:cNvPr id="0" name=""/>
        <dsp:cNvSpPr/>
      </dsp:nvSpPr>
      <dsp:spPr>
        <a:xfrm>
          <a:off x="0" y="2258598"/>
          <a:ext cx="9144000" cy="73938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контрольные цифры приема на бесплатной основе в 2015 году будут сокращены по специальностям, относящимся к гуманитарным, педагогическим, сельскохозяйственным наукам, а также наукам об обществе, искусстве и культуре</a:t>
          </a:r>
          <a:endParaRPr lang="ru-RU" sz="1600" kern="1200" dirty="0"/>
        </a:p>
      </dsp:txBody>
      <dsp:txXfrm>
        <a:off x="0" y="2258598"/>
        <a:ext cx="9144000" cy="739387"/>
      </dsp:txXfrm>
    </dsp:sp>
    <dsp:sp modelId="{FE21CCA4-D986-4FF5-9394-5CCCAF336E3C}">
      <dsp:nvSpPr>
        <dsp:cNvPr id="0" name=""/>
        <dsp:cNvSpPr/>
      </dsp:nvSpPr>
      <dsp:spPr>
        <a:xfrm>
          <a:off x="0" y="3010627"/>
          <a:ext cx="9144000" cy="73938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при этом на 21% вырастет число бюджетных мест по инженерно-техническим направлениям подготовки</a:t>
          </a:r>
          <a:endParaRPr lang="ru-RU" sz="1600" kern="1200" dirty="0"/>
        </a:p>
      </dsp:txBody>
      <dsp:txXfrm>
        <a:off x="0" y="3010627"/>
        <a:ext cx="9144000" cy="739387"/>
      </dsp:txXfrm>
    </dsp:sp>
    <dsp:sp modelId="{D2FB0F52-796C-43B5-AF60-6F5B95A24063}">
      <dsp:nvSpPr>
        <dsp:cNvPr id="0" name=""/>
        <dsp:cNvSpPr/>
      </dsp:nvSpPr>
      <dsp:spPr>
        <a:xfrm>
          <a:off x="0" y="3762657"/>
          <a:ext cx="9144000" cy="73938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учёт при распределении бюджетных мест уровня минимальных проходных баллов, устанавливаемых вузами для приёма студентов</a:t>
          </a:r>
          <a:endParaRPr lang="ru-RU" sz="1600" kern="1200" dirty="0"/>
        </a:p>
      </dsp:txBody>
      <dsp:txXfrm>
        <a:off x="0" y="3762657"/>
        <a:ext cx="9144000" cy="739387"/>
      </dsp:txXfrm>
    </dsp:sp>
    <dsp:sp modelId="{3AFA0BF6-70A5-4E65-A746-8B4E5CC018C3}">
      <dsp:nvSpPr>
        <dsp:cNvPr id="0" name=""/>
        <dsp:cNvSpPr/>
      </dsp:nvSpPr>
      <dsp:spPr>
        <a:xfrm>
          <a:off x="0" y="4514687"/>
          <a:ext cx="9144000" cy="73938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С </a:t>
          </a:r>
          <a:r>
            <a:rPr lang="ru-RU" sz="1600" kern="1200" dirty="0" smtClean="0"/>
            <a:t>1 сентября 2014 года квота из расчета 850 бюджетных мест на 10 тыс. человек в возрасте от 17 до 30 лет</a:t>
          </a:r>
          <a:endParaRPr lang="ru-RU" sz="1600" kern="1200" dirty="0"/>
        </a:p>
      </dsp:txBody>
      <dsp:txXfrm>
        <a:off x="0" y="4514687"/>
        <a:ext cx="9144000" cy="739387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E164CB-2134-46ED-9DB6-82AFD13FF4CF}">
      <dsp:nvSpPr>
        <dsp:cNvPr id="0" name=""/>
        <dsp:cNvSpPr/>
      </dsp:nvSpPr>
      <dsp:spPr>
        <a:xfrm>
          <a:off x="0" y="24682"/>
          <a:ext cx="8504238" cy="87457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Минимальный балл определяется </a:t>
          </a:r>
          <a:r>
            <a:rPr lang="ru-RU" sz="1300" kern="1200" dirty="0" err="1" smtClean="0"/>
            <a:t>Минобразом</a:t>
          </a:r>
          <a:r>
            <a:rPr lang="ru-RU" sz="1300" kern="1200" dirty="0" smtClean="0"/>
            <a:t> ежегодно</a:t>
          </a:r>
          <a:endParaRPr lang="ru-RU" sz="1300" kern="1200" dirty="0"/>
        </a:p>
      </dsp:txBody>
      <dsp:txXfrm>
        <a:off x="0" y="24682"/>
        <a:ext cx="8504238" cy="874575"/>
      </dsp:txXfrm>
    </dsp:sp>
    <dsp:sp modelId="{80740D46-32FE-49C6-87FF-07CE3D59CD60}">
      <dsp:nvSpPr>
        <dsp:cNvPr id="0" name=""/>
        <dsp:cNvSpPr/>
      </dsp:nvSpPr>
      <dsp:spPr>
        <a:xfrm>
          <a:off x="0" y="936697"/>
          <a:ext cx="8504238" cy="87457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Вуз определяет минимальный балл не меньше, но может установить выше (даже для «платных» студентов)</a:t>
          </a:r>
          <a:endParaRPr lang="ru-RU" sz="1300" kern="1200" dirty="0" smtClean="0"/>
        </a:p>
      </dsp:txBody>
      <dsp:txXfrm>
        <a:off x="0" y="936697"/>
        <a:ext cx="8504238" cy="874575"/>
      </dsp:txXfrm>
    </dsp:sp>
    <dsp:sp modelId="{A1FB05F6-FA39-486E-AB18-81C19C0F266F}">
      <dsp:nvSpPr>
        <dsp:cNvPr id="0" name=""/>
        <dsp:cNvSpPr/>
      </dsp:nvSpPr>
      <dsp:spPr>
        <a:xfrm>
          <a:off x="0" y="1848712"/>
          <a:ext cx="8504238" cy="87457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В 2014 году можно было подать заявление не более чем в 5 вузов по 3 направлениям в каждом из них</a:t>
          </a:r>
          <a:endParaRPr lang="ru-RU" sz="1300" kern="1200" dirty="0" smtClean="0"/>
        </a:p>
      </dsp:txBody>
      <dsp:txXfrm>
        <a:off x="0" y="1848712"/>
        <a:ext cx="8504238" cy="874575"/>
      </dsp:txXfrm>
    </dsp:sp>
    <dsp:sp modelId="{01D8CA8F-8FC5-4AE5-804C-8FD1074DB901}">
      <dsp:nvSpPr>
        <dsp:cNvPr id="0" name=""/>
        <dsp:cNvSpPr/>
      </dsp:nvSpPr>
      <dsp:spPr>
        <a:xfrm>
          <a:off x="0" y="2760727"/>
          <a:ext cx="8504238" cy="87457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i="0" kern="1200" dirty="0" smtClean="0"/>
            <a:t>Приказ </a:t>
          </a:r>
          <a:r>
            <a:rPr lang="ru-RU" sz="1300" b="1" i="0" kern="1200" dirty="0" err="1" smtClean="0"/>
            <a:t>Минобрнауки</a:t>
          </a:r>
          <a:r>
            <a:rPr lang="ru-RU" sz="1300" b="1" i="0" kern="1200" dirty="0" smtClean="0"/>
            <a:t> России от 28.07.2014 №839 "Об утверждении Порядка приема на обучение по образовательным программам высшего образования - программам </a:t>
          </a:r>
          <a:r>
            <a:rPr lang="ru-RU" sz="1300" b="1" i="0" kern="1200" dirty="0" err="1" smtClean="0"/>
            <a:t>бакалавриата</a:t>
          </a:r>
          <a:r>
            <a:rPr lang="ru-RU" sz="1300" b="1" i="0" kern="1200" dirty="0" smtClean="0"/>
            <a:t>, </a:t>
          </a:r>
          <a:r>
            <a:rPr lang="ru-RU" sz="1300" b="1" i="0" kern="1200" dirty="0" err="1" smtClean="0"/>
            <a:t>программам</a:t>
          </a:r>
          <a:r>
            <a:rPr lang="ru-RU" sz="1300" b="1" i="0" kern="1200" dirty="0" smtClean="0"/>
            <a:t> </a:t>
          </a:r>
          <a:r>
            <a:rPr lang="ru-RU" sz="1300" b="1" i="0" kern="1200" dirty="0" err="1" smtClean="0"/>
            <a:t>специалитета</a:t>
          </a:r>
          <a:r>
            <a:rPr lang="ru-RU" sz="1300" b="1" i="0" kern="1200" dirty="0" smtClean="0"/>
            <a:t>, </a:t>
          </a:r>
          <a:r>
            <a:rPr lang="ru-RU" sz="1300" b="1" i="0" kern="1200" dirty="0" err="1" smtClean="0"/>
            <a:t>программам</a:t>
          </a:r>
          <a:r>
            <a:rPr lang="ru-RU" sz="1300" b="1" i="0" kern="1200" dirty="0" smtClean="0"/>
            <a:t> магистратуры на 2015/16 учебный год"</a:t>
          </a:r>
          <a:endParaRPr lang="ru-RU" sz="1300" kern="1200" dirty="0" smtClean="0"/>
        </a:p>
      </dsp:txBody>
      <dsp:txXfrm>
        <a:off x="0" y="2760727"/>
        <a:ext cx="8504238" cy="874575"/>
      </dsp:txXfrm>
    </dsp:sp>
    <dsp:sp modelId="{DAEE10BF-EB9C-46BE-863B-36390C84BBDF}">
      <dsp:nvSpPr>
        <dsp:cNvPr id="0" name=""/>
        <dsp:cNvSpPr/>
      </dsp:nvSpPr>
      <dsp:spPr>
        <a:xfrm>
          <a:off x="0" y="3672742"/>
          <a:ext cx="8504238" cy="87457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Правила </a:t>
          </a:r>
          <a:r>
            <a:rPr lang="ru-RU" sz="1300" kern="1200" dirty="0" smtClean="0"/>
            <a:t>приема в </a:t>
          </a:r>
          <a:r>
            <a:rPr lang="ru-RU" sz="1300" kern="1200" dirty="0" smtClean="0"/>
            <a:t>конкретный вуз </a:t>
          </a:r>
          <a:r>
            <a:rPr lang="ru-RU" sz="1300" kern="1200" dirty="0" smtClean="0"/>
            <a:t>на 2015 год должны быть опубликованы не позднее 1 октября 2014 года</a:t>
          </a:r>
        </a:p>
      </dsp:txBody>
      <dsp:txXfrm>
        <a:off x="0" y="3672742"/>
        <a:ext cx="8504238" cy="874575"/>
      </dsp:txXfrm>
    </dsp:sp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9FDC71-20F3-406A-8F40-CC56DF2353E0}">
      <dsp:nvSpPr>
        <dsp:cNvPr id="0" name=""/>
        <dsp:cNvSpPr/>
      </dsp:nvSpPr>
      <dsp:spPr>
        <a:xfrm>
          <a:off x="2801" y="108851"/>
          <a:ext cx="2731367" cy="547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2013</a:t>
          </a:r>
          <a:endParaRPr lang="ru-RU" sz="1900" kern="1200" dirty="0"/>
        </a:p>
      </dsp:txBody>
      <dsp:txXfrm>
        <a:off x="2801" y="108851"/>
        <a:ext cx="2731367" cy="547200"/>
      </dsp:txXfrm>
    </dsp:sp>
    <dsp:sp modelId="{D8EB1C86-49C4-4C24-BDF0-8799305784C1}">
      <dsp:nvSpPr>
        <dsp:cNvPr id="0" name=""/>
        <dsp:cNvSpPr/>
      </dsp:nvSpPr>
      <dsp:spPr>
        <a:xfrm>
          <a:off x="2801" y="656051"/>
          <a:ext cx="2731367" cy="48243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Русский язык - 36 • Математика - 24 • Информатика - 40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 Биология - 36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История - 32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Химия - 36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Иностранные языки - 20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Физика - 36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 Обществознание - 39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Литература - 32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География – 37</a:t>
          </a:r>
          <a:endParaRPr lang="ru-RU" sz="1900" kern="1200" dirty="0"/>
        </a:p>
      </dsp:txBody>
      <dsp:txXfrm>
        <a:off x="2801" y="656051"/>
        <a:ext cx="2731367" cy="4824337"/>
      </dsp:txXfrm>
    </dsp:sp>
    <dsp:sp modelId="{1C8FDA5D-029A-4FA4-BAC8-CCF251CF57D4}">
      <dsp:nvSpPr>
        <dsp:cNvPr id="0" name=""/>
        <dsp:cNvSpPr/>
      </dsp:nvSpPr>
      <dsp:spPr>
        <a:xfrm>
          <a:off x="3116560" y="108851"/>
          <a:ext cx="2731367" cy="547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2014</a:t>
          </a:r>
        </a:p>
      </dsp:txBody>
      <dsp:txXfrm>
        <a:off x="3116560" y="108851"/>
        <a:ext cx="2731367" cy="547200"/>
      </dsp:txXfrm>
    </dsp:sp>
    <dsp:sp modelId="{80F753F6-3129-4BB1-88BB-18CCC03291EA}">
      <dsp:nvSpPr>
        <dsp:cNvPr id="0" name=""/>
        <dsp:cNvSpPr/>
      </dsp:nvSpPr>
      <dsp:spPr>
        <a:xfrm>
          <a:off x="3116560" y="656051"/>
          <a:ext cx="2731367" cy="48243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Русский язык - 36 24. Балл снижен 10 июня 2014 года. • Математика - 24 20. Балл снижен 17 июня 2014 года.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 Информатика - 40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Биология - 36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История - 32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Химия - 36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Иностранные языки - 20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Физика - 36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Обществознание - 39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Литература - 32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География – 37</a:t>
          </a:r>
        </a:p>
      </dsp:txBody>
      <dsp:txXfrm>
        <a:off x="3116560" y="656051"/>
        <a:ext cx="2731367" cy="4824337"/>
      </dsp:txXfrm>
    </dsp:sp>
    <dsp:sp modelId="{F72B59CD-1E8F-43B3-8FD7-DD72B9AD8228}">
      <dsp:nvSpPr>
        <dsp:cNvPr id="0" name=""/>
        <dsp:cNvSpPr/>
      </dsp:nvSpPr>
      <dsp:spPr>
        <a:xfrm>
          <a:off x="6230319" y="108851"/>
          <a:ext cx="2731367" cy="547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2015</a:t>
          </a:r>
        </a:p>
      </dsp:txBody>
      <dsp:txXfrm>
        <a:off x="6230319" y="108851"/>
        <a:ext cx="2731367" cy="547200"/>
      </dsp:txXfrm>
    </dsp:sp>
    <dsp:sp modelId="{FB5D6A44-EB18-4816-8AD7-8299047FBE4F}">
      <dsp:nvSpPr>
        <dsp:cNvPr id="0" name=""/>
        <dsp:cNvSpPr/>
      </dsp:nvSpPr>
      <dsp:spPr>
        <a:xfrm>
          <a:off x="6230319" y="656051"/>
          <a:ext cx="2731367" cy="482433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Русский язык - 36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Математика - 27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Информатика - 40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Биология - 36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История - 32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Химия - 36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Иностранные языки - 22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 Физика - 36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Обществознание - 42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Литература - 32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География – 37</a:t>
          </a:r>
        </a:p>
      </dsp:txBody>
      <dsp:txXfrm>
        <a:off x="6230319" y="656051"/>
        <a:ext cx="2731367" cy="4824337"/>
      </dsp:txXfrm>
    </dsp:sp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C4C0E0-B517-477E-AEAA-09A232239075}">
      <dsp:nvSpPr>
        <dsp:cNvPr id="0" name=""/>
        <dsp:cNvSpPr/>
      </dsp:nvSpPr>
      <dsp:spPr>
        <a:xfrm>
          <a:off x="0" y="702000"/>
          <a:ext cx="8504238" cy="748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зачисление в вузах шло не в три волны, а в две. В технических вузах зачисленных в первую волну было 30-40%, еще меньше – в </a:t>
          </a:r>
          <a:r>
            <a:rPr lang="ru-RU" sz="2000" kern="1200" dirty="0" err="1" smtClean="0"/>
            <a:t>пед.вузах</a:t>
          </a:r>
          <a:endParaRPr lang="ru-RU" sz="2000" kern="1200" dirty="0"/>
        </a:p>
      </dsp:txBody>
      <dsp:txXfrm>
        <a:off x="0" y="702000"/>
        <a:ext cx="8504238" cy="748800"/>
      </dsp:txXfrm>
    </dsp:sp>
    <dsp:sp modelId="{004F0DCF-BE12-43B2-B105-C9A6AF71B92A}">
      <dsp:nvSpPr>
        <dsp:cNvPr id="0" name=""/>
        <dsp:cNvSpPr/>
      </dsp:nvSpPr>
      <dsp:spPr>
        <a:xfrm>
          <a:off x="0" y="1508400"/>
          <a:ext cx="8504238" cy="7488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для льготников впервые выделили квоту - 10 процентов от общего числа мест. </a:t>
          </a:r>
        </a:p>
      </dsp:txBody>
      <dsp:txXfrm>
        <a:off x="0" y="1508400"/>
        <a:ext cx="8504238" cy="748800"/>
      </dsp:txXfrm>
    </dsp:sp>
    <dsp:sp modelId="{8C5A6565-A756-410B-862B-671587BAD233}">
      <dsp:nvSpPr>
        <dsp:cNvPr id="0" name=""/>
        <dsp:cNvSpPr/>
      </dsp:nvSpPr>
      <dsp:spPr>
        <a:xfrm>
          <a:off x="0" y="2314800"/>
          <a:ext cx="8504238" cy="7488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ведущие вузы установили минимальный порог баллов ЕГЭ, чтобы отсечь троечников</a:t>
          </a:r>
        </a:p>
      </dsp:txBody>
      <dsp:txXfrm>
        <a:off x="0" y="2314800"/>
        <a:ext cx="8504238" cy="748800"/>
      </dsp:txXfrm>
    </dsp:sp>
    <dsp:sp modelId="{A71803D9-51DF-4C5E-A062-D519F186B3C1}">
      <dsp:nvSpPr>
        <dsp:cNvPr id="0" name=""/>
        <dsp:cNvSpPr/>
      </dsp:nvSpPr>
      <dsp:spPr>
        <a:xfrm>
          <a:off x="0" y="3121200"/>
          <a:ext cx="8504238" cy="748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Впервые веден учет личных достижений школьников</a:t>
          </a:r>
          <a:endParaRPr lang="ru-RU" sz="2000" kern="1200" dirty="0" smtClean="0"/>
        </a:p>
      </dsp:txBody>
      <dsp:txXfrm>
        <a:off x="0" y="3121200"/>
        <a:ext cx="8504238" cy="748800"/>
      </dsp:txXfrm>
    </dsp:sp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476FFC-4E4B-4F3A-99D9-B6BF69EEB4E9}">
      <dsp:nvSpPr>
        <dsp:cNvPr id="0" name=""/>
        <dsp:cNvSpPr/>
      </dsp:nvSpPr>
      <dsp:spPr>
        <a:xfrm>
          <a:off x="0" y="1"/>
          <a:ext cx="3311952" cy="43179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Максимальная стоимость</a:t>
          </a:r>
          <a:endParaRPr lang="ru-RU" sz="1600" kern="1200" dirty="0"/>
        </a:p>
      </dsp:txBody>
      <dsp:txXfrm>
        <a:off x="0" y="1"/>
        <a:ext cx="3311952" cy="431794"/>
      </dsp:txXfrm>
    </dsp:sp>
    <dsp:sp modelId="{51F7A9E4-05EA-40D1-8011-EC6A5B0F1F7A}">
      <dsp:nvSpPr>
        <dsp:cNvPr id="0" name=""/>
        <dsp:cNvSpPr/>
      </dsp:nvSpPr>
      <dsp:spPr>
        <a:xfrm>
          <a:off x="5256999" y="0"/>
          <a:ext cx="3311952" cy="43179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Минимальная стоимость</a:t>
          </a:r>
          <a:endParaRPr lang="ru-RU" sz="1600" kern="1200" dirty="0"/>
        </a:p>
      </dsp:txBody>
      <dsp:txXfrm>
        <a:off x="5256999" y="0"/>
        <a:ext cx="3311952" cy="431794"/>
      </dsp:txXfrm>
    </dsp:sp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853EF24-E6C7-4DAC-8E30-09F62F6E0379}">
      <dsp:nvSpPr>
        <dsp:cNvPr id="0" name=""/>
        <dsp:cNvSpPr/>
      </dsp:nvSpPr>
      <dsp:spPr>
        <a:xfrm>
          <a:off x="31744" y="170"/>
          <a:ext cx="4043263" cy="24259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Учебная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(</a:t>
          </a:r>
          <a:r>
            <a:rPr lang="ru-RU" sz="2900" kern="1200" dirty="0" err="1" smtClean="0"/>
            <a:t>уч.план</a:t>
          </a:r>
          <a:r>
            <a:rPr lang="ru-RU" sz="2900" kern="1200" dirty="0" smtClean="0"/>
            <a:t>, </a:t>
          </a:r>
          <a:r>
            <a:rPr lang="ru-RU" sz="2900" kern="1200" dirty="0" err="1" smtClean="0"/>
            <a:t>методич.обеспечение</a:t>
          </a:r>
          <a:r>
            <a:rPr lang="ru-RU" sz="2900" kern="1200" dirty="0" smtClean="0"/>
            <a:t>, кафедра, ППС, расписание)</a:t>
          </a:r>
          <a:endParaRPr lang="ru-RU" sz="2900" kern="1200" dirty="0"/>
        </a:p>
      </dsp:txBody>
      <dsp:txXfrm>
        <a:off x="31744" y="170"/>
        <a:ext cx="4043263" cy="2425957"/>
      </dsp:txXfrm>
    </dsp:sp>
    <dsp:sp modelId="{2A35E42B-6FF4-4CEA-99FF-618892C31AB0}">
      <dsp:nvSpPr>
        <dsp:cNvPr id="0" name=""/>
        <dsp:cNvSpPr/>
      </dsp:nvSpPr>
      <dsp:spPr>
        <a:xfrm>
          <a:off x="4479334" y="170"/>
          <a:ext cx="4043263" cy="24259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Инфраструктура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(аудитории, общежитие, библиотека, столовая, сайт и т.д.)</a:t>
          </a:r>
        </a:p>
      </dsp:txBody>
      <dsp:txXfrm>
        <a:off x="4479334" y="170"/>
        <a:ext cx="4043263" cy="2425957"/>
      </dsp:txXfrm>
    </dsp:sp>
    <dsp:sp modelId="{F59E6F64-EAF5-4D64-9D8B-627701F22FE7}">
      <dsp:nvSpPr>
        <dsp:cNvPr id="0" name=""/>
        <dsp:cNvSpPr/>
      </dsp:nvSpPr>
      <dsp:spPr>
        <a:xfrm>
          <a:off x="31744" y="2830454"/>
          <a:ext cx="4043263" cy="24259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err="1" smtClean="0"/>
            <a:t>Внеучебная</a:t>
          </a:r>
          <a:r>
            <a:rPr lang="ru-RU" sz="2900" kern="1200" dirty="0" smtClean="0"/>
            <a:t>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(студенческая среда, наука, профсоюз, студ.организации, кураторство)</a:t>
          </a:r>
        </a:p>
      </dsp:txBody>
      <dsp:txXfrm>
        <a:off x="31744" y="2830454"/>
        <a:ext cx="4043263" cy="2425957"/>
      </dsp:txXfrm>
    </dsp:sp>
    <dsp:sp modelId="{E5FC895F-92B2-4A18-B966-DCF943E0FD8E}">
      <dsp:nvSpPr>
        <dsp:cNvPr id="0" name=""/>
        <dsp:cNvSpPr/>
      </dsp:nvSpPr>
      <dsp:spPr>
        <a:xfrm>
          <a:off x="4479334" y="2830454"/>
          <a:ext cx="4043263" cy="242595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Финансовая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(бюджет, оплата, график, скидки, стипендии, общежитие и т.д.)</a:t>
          </a:r>
          <a:endParaRPr lang="ru-RU" sz="2900" kern="1200" dirty="0"/>
        </a:p>
      </dsp:txBody>
      <dsp:txXfrm>
        <a:off x="4479334" y="2830454"/>
        <a:ext cx="4043263" cy="2425957"/>
      </dsp:txXfrm>
    </dsp:sp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2B9BE8-E868-45D7-BB26-385BD93F999E}">
      <dsp:nvSpPr>
        <dsp:cNvPr id="0" name=""/>
        <dsp:cNvSpPr/>
      </dsp:nvSpPr>
      <dsp:spPr>
        <a:xfrm>
          <a:off x="0" y="28075"/>
          <a:ext cx="4041775" cy="708581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</a:rPr>
            <a:t>Академия</a:t>
          </a:r>
          <a:endParaRPr lang="ru-RU" sz="1900" kern="1200" dirty="0">
            <a:solidFill>
              <a:schemeClr val="tx1"/>
            </a:solidFill>
          </a:endParaRPr>
        </a:p>
      </dsp:txBody>
      <dsp:txXfrm>
        <a:off x="0" y="28075"/>
        <a:ext cx="4041775" cy="708581"/>
      </dsp:txXfrm>
    </dsp:sp>
    <dsp:sp modelId="{5BFBE662-6D61-414C-8355-CF90078DD1C6}">
      <dsp:nvSpPr>
        <dsp:cNvPr id="0" name=""/>
        <dsp:cNvSpPr/>
      </dsp:nvSpPr>
      <dsp:spPr>
        <a:xfrm>
          <a:off x="0" y="791376"/>
          <a:ext cx="4041775" cy="708581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1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</a:rPr>
            <a:t>Институт</a:t>
          </a:r>
        </a:p>
      </dsp:txBody>
      <dsp:txXfrm>
        <a:off x="0" y="791376"/>
        <a:ext cx="4041775" cy="708581"/>
      </dsp:txXfrm>
    </dsp:sp>
    <dsp:sp modelId="{26918319-2B76-44DB-B591-74AA72D3214F}">
      <dsp:nvSpPr>
        <dsp:cNvPr id="0" name=""/>
        <dsp:cNvSpPr/>
      </dsp:nvSpPr>
      <dsp:spPr>
        <a:xfrm>
          <a:off x="0" y="1554677"/>
          <a:ext cx="4041775" cy="708581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>
              <a:solidFill>
                <a:schemeClr val="tx1"/>
              </a:solidFill>
            </a:rPr>
            <a:t>Университет </a:t>
          </a:r>
          <a:endParaRPr lang="ru-RU" sz="1900" kern="1200" dirty="0" smtClean="0">
            <a:solidFill>
              <a:schemeClr val="tx1"/>
            </a:solidFill>
          </a:endParaRPr>
        </a:p>
      </dsp:txBody>
      <dsp:txXfrm>
        <a:off x="0" y="1554677"/>
        <a:ext cx="4041775" cy="708581"/>
      </dsp:txXfrm>
    </dsp:sp>
    <dsp:sp modelId="{B6927C99-C00E-427D-89BA-A8E4F6BE3C10}">
      <dsp:nvSpPr>
        <dsp:cNvPr id="0" name=""/>
        <dsp:cNvSpPr/>
      </dsp:nvSpPr>
      <dsp:spPr>
        <a:xfrm>
          <a:off x="0" y="2317979"/>
          <a:ext cx="4041775" cy="708581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3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</a:rPr>
            <a:t>Федеральный университет</a:t>
          </a:r>
        </a:p>
      </dsp:txBody>
      <dsp:txXfrm>
        <a:off x="0" y="2317979"/>
        <a:ext cx="4041775" cy="708581"/>
      </dsp:txXfrm>
    </dsp:sp>
    <dsp:sp modelId="{5D96D51F-BFFE-4304-A8F6-0CD202EEEDB0}">
      <dsp:nvSpPr>
        <dsp:cNvPr id="0" name=""/>
        <dsp:cNvSpPr/>
      </dsp:nvSpPr>
      <dsp:spPr>
        <a:xfrm>
          <a:off x="0" y="3081280"/>
          <a:ext cx="4041775" cy="708581"/>
        </a:xfrm>
        <a:prstGeom prst="roundRect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</a:rPr>
            <a:t>Национальный исследовательский университет </a:t>
          </a:r>
          <a:endParaRPr lang="ru-RU" sz="1900" kern="1200" dirty="0">
            <a:solidFill>
              <a:schemeClr val="tx1"/>
            </a:solidFill>
          </a:endParaRPr>
        </a:p>
      </dsp:txBody>
      <dsp:txXfrm>
        <a:off x="0" y="3081280"/>
        <a:ext cx="4041775" cy="708581"/>
      </dsp:txXfrm>
    </dsp:sp>
  </dsp:spTree>
</dsp:drawing>
</file>

<file path=ppt/diagrams/drawing3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B33484-FA67-4C62-98B2-A30FBE12E919}">
      <dsp:nvSpPr>
        <dsp:cNvPr id="0" name=""/>
        <dsp:cNvSpPr/>
      </dsp:nvSpPr>
      <dsp:spPr>
        <a:xfrm>
          <a:off x="0" y="21275"/>
          <a:ext cx="4038600" cy="11980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Государственные бюджетные</a:t>
          </a:r>
          <a:endParaRPr lang="ru-RU" sz="3200" kern="1200" dirty="0"/>
        </a:p>
      </dsp:txBody>
      <dsp:txXfrm>
        <a:off x="0" y="21275"/>
        <a:ext cx="4038600" cy="1198080"/>
      </dsp:txXfrm>
    </dsp:sp>
    <dsp:sp modelId="{8F2D8EB9-FB8D-4A50-8A2E-829357165171}">
      <dsp:nvSpPr>
        <dsp:cNvPr id="0" name=""/>
        <dsp:cNvSpPr/>
      </dsp:nvSpPr>
      <dsp:spPr>
        <a:xfrm>
          <a:off x="0" y="1311515"/>
          <a:ext cx="4038600" cy="1198080"/>
        </a:xfrm>
        <a:prstGeom prst="roundRect">
          <a:avLst/>
        </a:prstGeom>
        <a:solidFill>
          <a:schemeClr val="accent5">
            <a:hueOff val="-1519836"/>
            <a:satOff val="1607"/>
            <a:lumOff val="-295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smtClean="0"/>
            <a:t>Государственные автономные</a:t>
          </a:r>
          <a:endParaRPr lang="ru-RU" sz="3200" kern="1200" dirty="0" smtClean="0"/>
        </a:p>
      </dsp:txBody>
      <dsp:txXfrm>
        <a:off x="0" y="1311515"/>
        <a:ext cx="4038600" cy="1198080"/>
      </dsp:txXfrm>
    </dsp:sp>
    <dsp:sp modelId="{50BD0E45-61B8-4CB4-B1FF-BBCB3A7E4042}">
      <dsp:nvSpPr>
        <dsp:cNvPr id="0" name=""/>
        <dsp:cNvSpPr/>
      </dsp:nvSpPr>
      <dsp:spPr>
        <a:xfrm>
          <a:off x="0" y="2601756"/>
          <a:ext cx="4038600" cy="1198080"/>
        </a:xfrm>
        <a:prstGeom prst="roundRect">
          <a:avLst/>
        </a:prstGeom>
        <a:solidFill>
          <a:schemeClr val="accent5">
            <a:hueOff val="-3039673"/>
            <a:satOff val="3213"/>
            <a:lumOff val="-589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smtClean="0"/>
            <a:t>Частные </a:t>
          </a:r>
          <a:endParaRPr lang="ru-RU" sz="3200" kern="1200" dirty="0" smtClean="0"/>
        </a:p>
      </dsp:txBody>
      <dsp:txXfrm>
        <a:off x="0" y="2601756"/>
        <a:ext cx="4038600" cy="119808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56935E-19CD-4F12-B977-C0FE8BE26E30}">
      <dsp:nvSpPr>
        <dsp:cNvPr id="0" name=""/>
        <dsp:cNvSpPr/>
      </dsp:nvSpPr>
      <dsp:spPr>
        <a:xfrm>
          <a:off x="0" y="0"/>
          <a:ext cx="8496944" cy="351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Южный (Ростове-на-Дону)</a:t>
          </a:r>
          <a:endParaRPr lang="ru-RU" sz="1500" kern="1200" dirty="0"/>
        </a:p>
      </dsp:txBody>
      <dsp:txXfrm>
        <a:off x="0" y="0"/>
        <a:ext cx="8496944" cy="351000"/>
      </dsp:txXfrm>
    </dsp:sp>
    <dsp:sp modelId="{B4173FC5-A636-45E5-A994-B5740DE1B345}">
      <dsp:nvSpPr>
        <dsp:cNvPr id="0" name=""/>
        <dsp:cNvSpPr/>
      </dsp:nvSpPr>
      <dsp:spPr>
        <a:xfrm>
          <a:off x="0" y="417643"/>
          <a:ext cx="8496944" cy="351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Сибирский (Красноярск)</a:t>
          </a:r>
          <a:endParaRPr lang="ru-RU" sz="1500" kern="1200" dirty="0"/>
        </a:p>
      </dsp:txBody>
      <dsp:txXfrm>
        <a:off x="0" y="417643"/>
        <a:ext cx="8496944" cy="3510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B6F9FC-95AD-4667-8178-66281ED4ACE5}">
      <dsp:nvSpPr>
        <dsp:cNvPr id="0" name=""/>
        <dsp:cNvSpPr/>
      </dsp:nvSpPr>
      <dsp:spPr>
        <a:xfrm>
          <a:off x="0" y="0"/>
          <a:ext cx="8568952" cy="374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Северный (Арктический) Архангельск</a:t>
          </a:r>
        </a:p>
      </dsp:txBody>
      <dsp:txXfrm>
        <a:off x="0" y="0"/>
        <a:ext cx="8568952" cy="374400"/>
      </dsp:txXfrm>
    </dsp:sp>
    <dsp:sp modelId="{EC62A037-8A5A-47D2-A229-FD8A2424C067}">
      <dsp:nvSpPr>
        <dsp:cNvPr id="0" name=""/>
        <dsp:cNvSpPr/>
      </dsp:nvSpPr>
      <dsp:spPr>
        <a:xfrm>
          <a:off x="0" y="430652"/>
          <a:ext cx="8568952" cy="374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Казанский (Приволжский)</a:t>
          </a:r>
          <a:endParaRPr lang="ru-RU" sz="1600" kern="1200" dirty="0" smtClean="0"/>
        </a:p>
      </dsp:txBody>
      <dsp:txXfrm>
        <a:off x="0" y="430652"/>
        <a:ext cx="8568952" cy="374400"/>
      </dsp:txXfrm>
    </dsp:sp>
    <dsp:sp modelId="{E7824ABE-81B1-4641-8046-2C0E673DE76B}">
      <dsp:nvSpPr>
        <dsp:cNvPr id="0" name=""/>
        <dsp:cNvSpPr/>
      </dsp:nvSpPr>
      <dsp:spPr>
        <a:xfrm>
          <a:off x="0" y="851132"/>
          <a:ext cx="8568952" cy="374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Уральский (Екатеринбург)</a:t>
          </a:r>
          <a:endParaRPr lang="ru-RU" sz="1600" kern="1200" dirty="0" smtClean="0"/>
        </a:p>
      </dsp:txBody>
      <dsp:txXfrm>
        <a:off x="0" y="851132"/>
        <a:ext cx="8568952" cy="374400"/>
      </dsp:txXfrm>
    </dsp:sp>
    <dsp:sp modelId="{E340BB7F-26A3-47BA-B8BA-6599BE323591}">
      <dsp:nvSpPr>
        <dsp:cNvPr id="0" name=""/>
        <dsp:cNvSpPr/>
      </dsp:nvSpPr>
      <dsp:spPr>
        <a:xfrm>
          <a:off x="0" y="1271612"/>
          <a:ext cx="8568952" cy="3744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Дальневосточный (Владивосток) </a:t>
          </a:r>
        </a:p>
      </dsp:txBody>
      <dsp:txXfrm>
        <a:off x="0" y="1271612"/>
        <a:ext cx="8568952" cy="3744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8FCA8A-F98A-4A7A-9472-D810B6658159}">
      <dsp:nvSpPr>
        <dsp:cNvPr id="0" name=""/>
        <dsp:cNvSpPr/>
      </dsp:nvSpPr>
      <dsp:spPr>
        <a:xfrm>
          <a:off x="0" y="215763"/>
          <a:ext cx="8805863" cy="11583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высшее учебное заведение, одинаково эффективно осуществляющее образовательную и научную деятельность на основе принципов интеграции науки и образования. </a:t>
          </a:r>
          <a:endParaRPr lang="ru-RU" sz="2200" kern="1200" dirty="0"/>
        </a:p>
      </dsp:txBody>
      <dsp:txXfrm>
        <a:off x="0" y="215763"/>
        <a:ext cx="8805863" cy="1158300"/>
      </dsp:txXfrm>
    </dsp:sp>
    <dsp:sp modelId="{FED0E143-9B07-4AF0-BB7C-2B8255E1E29A}">
      <dsp:nvSpPr>
        <dsp:cNvPr id="0" name=""/>
        <dsp:cNvSpPr/>
      </dsp:nvSpPr>
      <dsp:spPr>
        <a:xfrm>
          <a:off x="0" y="1437423"/>
          <a:ext cx="8805863" cy="11583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Важнейшими отличительными признаками НИУ являются </a:t>
          </a:r>
          <a:endParaRPr lang="ru-RU" sz="2200" kern="1200" dirty="0" smtClean="0"/>
        </a:p>
      </dsp:txBody>
      <dsp:txXfrm>
        <a:off x="0" y="1437423"/>
        <a:ext cx="8805863" cy="1158300"/>
      </dsp:txXfrm>
    </dsp:sp>
    <dsp:sp modelId="{C15B22AF-04DE-4067-9B75-F4145E65E440}">
      <dsp:nvSpPr>
        <dsp:cNvPr id="0" name=""/>
        <dsp:cNvSpPr/>
      </dsp:nvSpPr>
      <dsp:spPr>
        <a:xfrm>
          <a:off x="0" y="2595723"/>
          <a:ext cx="8805863" cy="15028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586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700" kern="1200" dirty="0" smtClean="0"/>
            <a:t>способность как генерировать знания, так и обеспечивать эффективный </a:t>
          </a:r>
          <a:r>
            <a:rPr lang="ru-RU" sz="1700" kern="1200" dirty="0" err="1" smtClean="0"/>
            <a:t>трансфер</a:t>
          </a:r>
          <a:r>
            <a:rPr lang="ru-RU" sz="1700" kern="1200" dirty="0" smtClean="0"/>
            <a:t> технологий в экономику;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700" kern="1200" dirty="0" smtClean="0"/>
            <a:t>проведение широкого спектра фундаментальных и прикладных исследований;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700" kern="1200" dirty="0" smtClean="0"/>
            <a:t>наличие высокоэффективной системы подготовки магистров и кадров высшей квалификации, развитой системы программ переподготовки и повышения квалификации. </a:t>
          </a:r>
        </a:p>
      </dsp:txBody>
      <dsp:txXfrm>
        <a:off x="0" y="2595723"/>
        <a:ext cx="8805863" cy="1502820"/>
      </dsp:txXfrm>
    </dsp:sp>
    <dsp:sp modelId="{A113EC25-B4C5-4DA9-BCB1-8F323A32243B}">
      <dsp:nvSpPr>
        <dsp:cNvPr id="0" name=""/>
        <dsp:cNvSpPr/>
      </dsp:nvSpPr>
      <dsp:spPr>
        <a:xfrm>
          <a:off x="0" y="4098543"/>
          <a:ext cx="8805863" cy="11583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>
              <a:hlinkClick xmlns:r="http://schemas.openxmlformats.org/officeDocument/2006/relationships" r:id="rId1"/>
            </a:rPr>
            <a:t>Указ Президента России от 7 октября 2008 г. "О реализации пилотного проекта по созданию национальных исследовательских университетов"</a:t>
          </a:r>
          <a:endParaRPr lang="ru-RU" sz="2200" kern="1200" dirty="0"/>
        </a:p>
      </dsp:txBody>
      <dsp:txXfrm>
        <a:off x="0" y="4098543"/>
        <a:ext cx="8805863" cy="115830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948114-1F34-468A-BC3B-045E6C27C0C2}">
      <dsp:nvSpPr>
        <dsp:cNvPr id="0" name=""/>
        <dsp:cNvSpPr/>
      </dsp:nvSpPr>
      <dsp:spPr>
        <a:xfrm>
          <a:off x="735398" y="486"/>
          <a:ext cx="2856892" cy="17141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Профессиональные стандарты</a:t>
          </a:r>
          <a:endParaRPr lang="ru-RU" sz="2200" kern="1200" dirty="0"/>
        </a:p>
      </dsp:txBody>
      <dsp:txXfrm>
        <a:off x="735398" y="486"/>
        <a:ext cx="2856892" cy="1714135"/>
      </dsp:txXfrm>
    </dsp:sp>
    <dsp:sp modelId="{8102E795-2470-4C3C-8A1B-A02912A6552D}">
      <dsp:nvSpPr>
        <dsp:cNvPr id="0" name=""/>
        <dsp:cNvSpPr/>
      </dsp:nvSpPr>
      <dsp:spPr>
        <a:xfrm>
          <a:off x="3843697" y="503299"/>
          <a:ext cx="605661" cy="7085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3843697" y="503299"/>
        <a:ext cx="605661" cy="708509"/>
      </dsp:txXfrm>
    </dsp:sp>
    <dsp:sp modelId="{A85234B4-C2BC-4561-8012-F916EF50BF08}">
      <dsp:nvSpPr>
        <dsp:cNvPr id="0" name=""/>
        <dsp:cNvSpPr/>
      </dsp:nvSpPr>
      <dsp:spPr>
        <a:xfrm>
          <a:off x="4735048" y="486"/>
          <a:ext cx="3298453" cy="171413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Федеральные государственные стандарты 2 поколения , ФГОС +</a:t>
          </a:r>
        </a:p>
      </dsp:txBody>
      <dsp:txXfrm>
        <a:off x="4735048" y="486"/>
        <a:ext cx="3298453" cy="1714135"/>
      </dsp:txXfrm>
    </dsp:sp>
    <dsp:sp modelId="{AE42A2B9-7FCD-4BEF-A35B-C5929A170ABD}">
      <dsp:nvSpPr>
        <dsp:cNvPr id="0" name=""/>
        <dsp:cNvSpPr/>
      </dsp:nvSpPr>
      <dsp:spPr>
        <a:xfrm rot="5134858">
          <a:off x="6189607" y="1914603"/>
          <a:ext cx="607467" cy="7085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5134858">
        <a:off x="6189607" y="1914603"/>
        <a:ext cx="607467" cy="708509"/>
      </dsp:txXfrm>
    </dsp:sp>
    <dsp:sp modelId="{9D71CE97-76B5-4D37-9E32-6D1F10CAA2EE}">
      <dsp:nvSpPr>
        <dsp:cNvPr id="0" name=""/>
        <dsp:cNvSpPr/>
      </dsp:nvSpPr>
      <dsp:spPr>
        <a:xfrm>
          <a:off x="5176609" y="2857378"/>
          <a:ext cx="2856892" cy="171413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Переход от модели знания – навыки – умения к компетенциям</a:t>
          </a:r>
        </a:p>
      </dsp:txBody>
      <dsp:txXfrm>
        <a:off x="5176609" y="2857378"/>
        <a:ext cx="2856892" cy="1714135"/>
      </dsp:txXfrm>
    </dsp:sp>
    <dsp:sp modelId="{253C9377-8786-4521-91DB-A621C887390F}">
      <dsp:nvSpPr>
        <dsp:cNvPr id="0" name=""/>
        <dsp:cNvSpPr/>
      </dsp:nvSpPr>
      <dsp:spPr>
        <a:xfrm rot="10800000">
          <a:off x="4319541" y="3360191"/>
          <a:ext cx="605661" cy="70850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4319541" y="3360191"/>
        <a:ext cx="605661" cy="708509"/>
      </dsp:txXfrm>
    </dsp:sp>
    <dsp:sp modelId="{8C169EFE-546D-4FA6-BD8C-A2F15B125E9E}">
      <dsp:nvSpPr>
        <dsp:cNvPr id="0" name=""/>
        <dsp:cNvSpPr/>
      </dsp:nvSpPr>
      <dsp:spPr>
        <a:xfrm>
          <a:off x="470736" y="2968008"/>
          <a:ext cx="3563116" cy="149287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Большая самостоятельность в формировании учебных планов и программ</a:t>
          </a:r>
        </a:p>
      </dsp:txBody>
      <dsp:txXfrm>
        <a:off x="470736" y="2968008"/>
        <a:ext cx="3563116" cy="1492874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5C7E25-18AE-400A-A593-27F0B8F81357}">
      <dsp:nvSpPr>
        <dsp:cNvPr id="0" name=""/>
        <dsp:cNvSpPr/>
      </dsp:nvSpPr>
      <dsp:spPr>
        <a:xfrm>
          <a:off x="0" y="46919"/>
          <a:ext cx="8626351" cy="10530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Сокращение количества </a:t>
          </a:r>
          <a:r>
            <a:rPr lang="ru-RU" sz="2000" kern="1200" dirty="0" smtClean="0">
              <a:solidFill>
                <a:schemeClr val="tx1"/>
              </a:solidFill>
            </a:rPr>
            <a:t>вузов, в том числе за счет объединения, снижения числа филиалов, закрытия неэффективных вузов.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0" y="46919"/>
        <a:ext cx="8626351" cy="1053000"/>
      </dsp:txXfrm>
    </dsp:sp>
    <dsp:sp modelId="{975B2B82-0399-4043-A729-3064A03EE89F}">
      <dsp:nvSpPr>
        <dsp:cNvPr id="0" name=""/>
        <dsp:cNvSpPr/>
      </dsp:nvSpPr>
      <dsp:spPr>
        <a:xfrm>
          <a:off x="0" y="1157520"/>
          <a:ext cx="8626351" cy="10530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Переход на Болонскую систему</a:t>
          </a:r>
          <a:r>
            <a:rPr lang="ru-RU" sz="2000" kern="1200" dirty="0" smtClean="0">
              <a:solidFill>
                <a:schemeClr val="tx1"/>
              </a:solidFill>
            </a:rPr>
            <a:t>: уровни высшего образования, </a:t>
          </a:r>
          <a:r>
            <a:rPr lang="ru-RU" sz="2000" kern="1200" dirty="0" err="1" smtClean="0">
              <a:solidFill>
                <a:schemeClr val="tx1"/>
              </a:solidFill>
            </a:rPr>
            <a:t>компетентностный</a:t>
          </a:r>
          <a:r>
            <a:rPr lang="ru-RU" sz="2000" kern="1200" dirty="0" smtClean="0">
              <a:solidFill>
                <a:schemeClr val="tx1"/>
              </a:solidFill>
            </a:rPr>
            <a:t> подход, кредиты, мобильность, БРС и др.</a:t>
          </a:r>
        </a:p>
      </dsp:txBody>
      <dsp:txXfrm>
        <a:off x="0" y="1157520"/>
        <a:ext cx="8626351" cy="1053000"/>
      </dsp:txXfrm>
    </dsp:sp>
    <dsp:sp modelId="{C3FA3664-2EB7-4EA3-88DA-269FD188839C}">
      <dsp:nvSpPr>
        <dsp:cNvPr id="0" name=""/>
        <dsp:cNvSpPr/>
      </dsp:nvSpPr>
      <dsp:spPr>
        <a:xfrm>
          <a:off x="0" y="2268120"/>
          <a:ext cx="8626351" cy="10530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Развитие новых форм: </a:t>
          </a:r>
          <a:r>
            <a:rPr lang="ru-RU" sz="2000" kern="1200" dirty="0" smtClean="0">
              <a:solidFill>
                <a:schemeClr val="tx1"/>
              </a:solidFill>
            </a:rPr>
            <a:t>электронное обучение, дистанционное обучение, сетевое взаимодействие и т.д.)</a:t>
          </a:r>
        </a:p>
      </dsp:txBody>
      <dsp:txXfrm>
        <a:off x="0" y="2268120"/>
        <a:ext cx="8626351" cy="1053000"/>
      </dsp:txXfrm>
    </dsp:sp>
    <dsp:sp modelId="{A67B2B0A-B23A-43CD-B7A4-6AA23E2F2C96}">
      <dsp:nvSpPr>
        <dsp:cNvPr id="0" name=""/>
        <dsp:cNvSpPr/>
      </dsp:nvSpPr>
      <dsp:spPr>
        <a:xfrm>
          <a:off x="0" y="3378720"/>
          <a:ext cx="8626351" cy="10530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Бюрократизация: </a:t>
          </a:r>
          <a:r>
            <a:rPr lang="ru-RU" sz="2000" kern="1200" dirty="0" smtClean="0">
              <a:solidFill>
                <a:schemeClr val="tx1"/>
              </a:solidFill>
            </a:rPr>
            <a:t>более 200 </a:t>
          </a:r>
          <a:r>
            <a:rPr lang="ru-RU" sz="2000" kern="1200" dirty="0" err="1" smtClean="0">
              <a:solidFill>
                <a:schemeClr val="tx1"/>
              </a:solidFill>
            </a:rPr>
            <a:t>нпа</a:t>
          </a:r>
          <a:r>
            <a:rPr lang="ru-RU" sz="2000" kern="1200" dirty="0" smtClean="0">
              <a:solidFill>
                <a:schemeClr val="tx1"/>
              </a:solidFill>
            </a:rPr>
            <a:t> о деятельности вузов, большое количество отчетности и проверок, бюрократизация деятельности ППС</a:t>
          </a:r>
        </a:p>
      </dsp:txBody>
      <dsp:txXfrm>
        <a:off x="0" y="3378720"/>
        <a:ext cx="8626351" cy="1053000"/>
      </dsp:txXfrm>
    </dsp:sp>
    <dsp:sp modelId="{8C9D911B-6626-4B63-8F3C-3112555A6423}">
      <dsp:nvSpPr>
        <dsp:cNvPr id="0" name=""/>
        <dsp:cNvSpPr/>
      </dsp:nvSpPr>
      <dsp:spPr>
        <a:xfrm>
          <a:off x="0" y="4489320"/>
          <a:ext cx="8626351" cy="10530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Оценка по формальным показателям: </a:t>
          </a:r>
          <a:r>
            <a:rPr lang="ru-RU" sz="2000" kern="1200" dirty="0" smtClean="0">
              <a:solidFill>
                <a:schemeClr val="tx1"/>
              </a:solidFill>
            </a:rPr>
            <a:t>рейтинги эффективности, международные рейтинги и т.д.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0" y="4489320"/>
        <a:ext cx="8626351" cy="1053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33C5-B7F4-48B2-8123-3F4113E7E53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3253327-FC41-4B33-8C7C-CEDA6F27B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33C5-B7F4-48B2-8123-3F4113E7E53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3327-FC41-4B33-8C7C-CEDA6F27B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3253327-FC41-4B33-8C7C-CEDA6F27B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33C5-B7F4-48B2-8123-3F4113E7E53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33C5-B7F4-48B2-8123-3F4113E7E53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3253327-FC41-4B33-8C7C-CEDA6F27B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33C5-B7F4-48B2-8123-3F4113E7E53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3253327-FC41-4B33-8C7C-CEDA6F27B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32D33C5-B7F4-48B2-8123-3F4113E7E53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53327-FC41-4B33-8C7C-CEDA6F27B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33C5-B7F4-48B2-8123-3F4113E7E53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3253327-FC41-4B33-8C7C-CEDA6F27B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33C5-B7F4-48B2-8123-3F4113E7E53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3253327-FC41-4B33-8C7C-CEDA6F27B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33C5-B7F4-48B2-8123-3F4113E7E53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253327-FC41-4B33-8C7C-CEDA6F27B7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3253327-FC41-4B33-8C7C-CEDA6F27B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33C5-B7F4-48B2-8123-3F4113E7E53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3253327-FC41-4B33-8C7C-CEDA6F27B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32D33C5-B7F4-48B2-8123-3F4113E7E53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32D33C5-B7F4-48B2-8123-3F4113E7E53C}" type="datetimeFigureOut">
              <a:rPr lang="ru-RU" smtClean="0"/>
              <a:pPr/>
              <a:t>26.09.2014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3253327-FC41-4B33-8C7C-CEDA6F27B7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aexpert.ru/database/companies/niu_vuz" TargetMode="External"/><Relationship Id="rId3" Type="http://schemas.openxmlformats.org/officeDocument/2006/relationships/hyperlink" Target="http://www.raexpert.ru/database/companies/mfti_vuz" TargetMode="External"/><Relationship Id="rId7" Type="http://schemas.openxmlformats.org/officeDocument/2006/relationships/hyperlink" Target="http://www.raexpert.ru/database/companies/hse_vuz" TargetMode="External"/><Relationship Id="rId2" Type="http://schemas.openxmlformats.org/officeDocument/2006/relationships/hyperlink" Target="http://www.raexpert.ru/database/companies/mgu_moscow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aexpert.ru/database/companies/spgu_vuz" TargetMode="External"/><Relationship Id="rId11" Type="http://schemas.openxmlformats.org/officeDocument/2006/relationships/hyperlink" Target="http://www.raexpert.ru/database/companies/urfu_vuz" TargetMode="External"/><Relationship Id="rId5" Type="http://schemas.openxmlformats.org/officeDocument/2006/relationships/hyperlink" Target="http://www.raexpert.ru/database/companies/mephi_vuz" TargetMode="External"/><Relationship Id="rId10" Type="http://schemas.openxmlformats.org/officeDocument/2006/relationships/hyperlink" Target="http://www.raexpert.ru/database/companies/mgimo_vuz" TargetMode="External"/><Relationship Id="rId4" Type="http://schemas.openxmlformats.org/officeDocument/2006/relationships/hyperlink" Target="http://www.raexpert.ru/database/companies/bauman_moscow" TargetMode="External"/><Relationship Id="rId9" Type="http://schemas.openxmlformats.org/officeDocument/2006/relationships/hyperlink" Target="http://www.raexpert.ru/database/companies/nsu_vuz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6.xml"/><Relationship Id="rId3" Type="http://schemas.openxmlformats.org/officeDocument/2006/relationships/hyperlink" Target="http://vuz.edunetwork.ru/66/11/v685/" TargetMode="External"/><Relationship Id="rId7" Type="http://schemas.openxmlformats.org/officeDocument/2006/relationships/diagramLayout" Target="../diagrams/layout26.xml"/><Relationship Id="rId2" Type="http://schemas.openxmlformats.org/officeDocument/2006/relationships/hyperlink" Target="http://vuz.edunetwork.ru/66/11/v689/" TargetMode="External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26.xml"/><Relationship Id="rId5" Type="http://schemas.openxmlformats.org/officeDocument/2006/relationships/hyperlink" Target="http://vuz.edunetwork.ru/66/11/v676/" TargetMode="External"/><Relationship Id="rId10" Type="http://schemas.microsoft.com/office/2007/relationships/diagramDrawing" Target="../diagrams/drawing26.xml"/><Relationship Id="rId4" Type="http://schemas.openxmlformats.org/officeDocument/2006/relationships/hyperlink" Target="http://vuz.edunetwork.ru/66/11/v679/" TargetMode="External"/><Relationship Id="rId9" Type="http://schemas.openxmlformats.org/officeDocument/2006/relationships/diagramColors" Target="../diagrams/colors2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4ege.ru/" TargetMode="External"/><Relationship Id="rId2" Type="http://schemas.openxmlformats.org/officeDocument/2006/relationships/hyperlink" Target="http://abiturient-urala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tudombudsman.ru/" TargetMode="External"/><Relationship Id="rId4" Type="http://schemas.openxmlformats.org/officeDocument/2006/relationships/hyperlink" Target="http://ria.ru/sn_edu/20140325/1000039895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81000"/>
            <a:ext cx="8964488" cy="20398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Современное состояние и проблемы высшей школы РФ </a:t>
            </a:r>
            <a:br>
              <a:rPr lang="ru-RU" b="1" dirty="0" smtClean="0"/>
            </a:br>
            <a:r>
              <a:rPr lang="ru-RU" sz="3600" b="1" dirty="0" smtClean="0"/>
              <a:t>(</a:t>
            </a:r>
            <a:r>
              <a:rPr lang="ru-RU" sz="3600" b="1" i="1" dirty="0" smtClean="0"/>
              <a:t>куда и как поступать абитуриенту</a:t>
            </a:r>
            <a:r>
              <a:rPr lang="ru-RU" sz="3600" b="1" dirty="0" smtClean="0"/>
              <a:t>)</a:t>
            </a:r>
            <a:endParaRPr lang="ru-RU" sz="3600" b="1" dirty="0"/>
          </a:p>
        </p:txBody>
      </p:sp>
      <p:pic>
        <p:nvPicPr>
          <p:cNvPr id="41986" name="Picture 2" descr="https://encrypted-tbn2.gstatic.com/images?q=tbn:ANd9GcQwSwi-TLlxssMPaDKnt5EQx-2ay_FqlEQ8C7RzlHsDFPiSmuB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76519"/>
            <a:ext cx="7560840" cy="42482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7" y="1196749"/>
          <a:ext cx="8640961" cy="5417822"/>
        </p:xfrm>
        <a:graphic>
          <a:graphicData uri="http://schemas.openxmlformats.org/drawingml/2006/table">
            <a:tbl>
              <a:tblPr/>
              <a:tblGrid>
                <a:gridCol w="1074936"/>
                <a:gridCol w="1071480"/>
                <a:gridCol w="1071480"/>
                <a:gridCol w="1074936"/>
                <a:gridCol w="1074936"/>
                <a:gridCol w="1214918"/>
                <a:gridCol w="1214918"/>
                <a:gridCol w="843357"/>
              </a:tblGrid>
              <a:tr h="24437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Годы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Число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образовательных 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них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студентов - всего, тыс.человек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 том числе обучавшихся на отделениях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Студентов на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10 000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чел.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Населения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</a:tr>
              <a:tr h="8537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очных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очно-заочных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(вечерних)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заочных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экстернат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6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3E3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 образовательные организации высшего образования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3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1995/96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762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2790,7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1752,6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174,8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855,8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7,5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188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2011/12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1080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6490,0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2847,7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263,4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3289,7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89,2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454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2012/13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1046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6073,9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2721,0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229,6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3053,3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70,0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424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2013/14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969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5646,7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2618,8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189,2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2783,9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54,7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...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36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3E3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Государственные и муниципальные образовательные организации высшего образования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3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1995/96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569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2655,2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1699,9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160,6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794,6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179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2011/12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634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5453,9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2687,1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207,4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2486,3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73,1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381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2012/13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609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5143,8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2589,0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179,2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2320,3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55,3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359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2013/14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578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4762,0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2496,0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152,2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2068,8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45,0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...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36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3E3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Частные образовательные организации высшего образования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3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2011/12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446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1036,1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160,5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56,0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803,4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16,2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2012/13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437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930,1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132,0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50,4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733,0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14,7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2013/14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391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884,7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122,9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37,0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715,2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9,7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...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46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1) За 2005-2010 гг. показатель рассчитан с использованием численности населения, </a:t>
                      </a:r>
                      <a:r>
                        <a:rPr lang="ru-RU" sz="700" baseline="30000" dirty="0" err="1">
                          <a:latin typeface="Times New Roman"/>
                          <a:ea typeface="Times New Roman"/>
                          <a:cs typeface="Times New Roman"/>
                        </a:rPr>
                        <a:t>пересчитаной</a:t>
                      </a:r>
                      <a:r>
                        <a:rPr lang="ru-RU" sz="7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 с учетом итогов ВПН-2010.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222" marR="9222" marT="9222" marB="922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ОБРАЗОВАТЕЛЬНЫЕ ОРГАНИЗАЦИИ ВЫСШЕГО ОБРАЗОВАНИЯ</a:t>
            </a:r>
            <a:br>
              <a:rPr lang="ru-RU" sz="20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(на начало учебного года)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gks.ru/free_doc/new_site/population/obraz/Image418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740879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gks.ru/free_doc/new_site/population/obraz/Image418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893" y="260648"/>
            <a:ext cx="8827620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16762"/>
          <a:ext cx="8784979" cy="6741238"/>
        </p:xfrm>
        <a:graphic>
          <a:graphicData uri="http://schemas.openxmlformats.org/drawingml/2006/table">
            <a:tbl>
              <a:tblPr/>
              <a:tblGrid>
                <a:gridCol w="360042"/>
                <a:gridCol w="360040"/>
                <a:gridCol w="3528392"/>
                <a:gridCol w="864096"/>
                <a:gridCol w="1162415"/>
                <a:gridCol w="1254997"/>
                <a:gridCol w="1254997"/>
              </a:tblGrid>
              <a:tr h="455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FFFFFF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есто</a:t>
                      </a:r>
                      <a:r>
                        <a:rPr lang="ru-RU" sz="1200" dirty="0">
                          <a:solidFill>
                            <a:srgbClr val="FFFFFF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2014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669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FFFF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Место 2013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669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FFFF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-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669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FFFF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Рейтинговый функционал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669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FFFF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Условия для получения качественного образования, ранг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669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FFFF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Уровень востребованности выпускников работодателями, ранг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669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FFFF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Уровень научно-исследовательской активности, ранг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669E"/>
                    </a:solidFill>
                  </a:tcPr>
                </a:tc>
              </a:tr>
              <a:tr h="524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rgbClr val="46659E"/>
                          </a:solidFill>
                          <a:latin typeface="Tahoma"/>
                          <a:ea typeface="Times New Roman"/>
                          <a:cs typeface="Times New Roman"/>
                          <a:hlinkClick r:id="rId2"/>
                        </a:rPr>
                        <a:t>Московский государственный университет им. М.В.Ломоносова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4.6184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4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rgbClr val="46659E"/>
                          </a:solidFill>
                          <a:latin typeface="Tahoma"/>
                          <a:ea typeface="Times New Roman"/>
                          <a:cs typeface="Times New Roman"/>
                          <a:hlinkClick r:id="rId3"/>
                        </a:rPr>
                        <a:t>Московский физико-технический институт (государственный университет)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4.1476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4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solidFill>
                            <a:srgbClr val="46659E"/>
                          </a:solidFill>
                          <a:latin typeface="Tahoma"/>
                          <a:ea typeface="Times New Roman"/>
                          <a:cs typeface="Times New Roman"/>
                          <a:hlinkClick r:id="rId4"/>
                        </a:rPr>
                        <a:t>Московский государственный технический университет им. Н.Э. Баумана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4.0364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4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solidFill>
                            <a:srgbClr val="46659E"/>
                          </a:solidFill>
                          <a:latin typeface="Tahoma"/>
                          <a:ea typeface="Times New Roman"/>
                          <a:cs typeface="Times New Roman"/>
                          <a:hlinkClick r:id="rId5"/>
                        </a:rPr>
                        <a:t>Национальный исследовательский ядерный университет «МИФИ»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3.9659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5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solidFill>
                            <a:srgbClr val="46659E"/>
                          </a:solidFill>
                          <a:latin typeface="Tahoma"/>
                          <a:ea typeface="Times New Roman"/>
                          <a:cs typeface="Times New Roman"/>
                          <a:hlinkClick r:id="rId6"/>
                        </a:rPr>
                        <a:t>Санкт-Петербургский государственный университет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3.9583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4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solidFill>
                            <a:srgbClr val="46659E"/>
                          </a:solidFill>
                          <a:latin typeface="Tahoma"/>
                          <a:ea typeface="Times New Roman"/>
                          <a:cs typeface="Times New Roman"/>
                          <a:hlinkClick r:id="rId7"/>
                        </a:rPr>
                        <a:t>Национальный исследовательский университет «Высшая школа экономики»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3.9241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4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solidFill>
                            <a:srgbClr val="46659E"/>
                          </a:solidFill>
                          <a:latin typeface="Tahoma"/>
                          <a:ea typeface="Times New Roman"/>
                          <a:cs typeface="Times New Roman"/>
                          <a:hlinkClick r:id="rId8"/>
                        </a:rPr>
                        <a:t>Национальный исследовательский Томский политехнический университет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3.9034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3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solidFill>
                            <a:srgbClr val="46659E"/>
                          </a:solidFill>
                          <a:latin typeface="Tahoma"/>
                          <a:ea typeface="Times New Roman"/>
                          <a:cs typeface="Times New Roman"/>
                          <a:hlinkClick r:id="rId9"/>
                        </a:rPr>
                        <a:t>Новосибирский национальный исследовательский государственный университет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3.7371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4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solidFill>
                            <a:srgbClr val="46659E"/>
                          </a:solidFill>
                          <a:latin typeface="Tahoma"/>
                          <a:ea typeface="Times New Roman"/>
                          <a:cs typeface="Times New Roman"/>
                          <a:hlinkClick r:id="rId10"/>
                        </a:rPr>
                        <a:t>Московский государственный институт международных отношений (университет) МИД РФ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3.6664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4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>
                          <a:solidFill>
                            <a:srgbClr val="46659E"/>
                          </a:solidFill>
                          <a:latin typeface="Tahoma"/>
                          <a:ea typeface="Times New Roman"/>
                          <a:cs typeface="Times New Roman"/>
                          <a:hlinkClick r:id="rId11"/>
                        </a:rPr>
                        <a:t>Уральский федеральный университет им. первого Президента России Б.Н.Ельцина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3.4707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4848" marR="14848" marT="14848" marB="14848" anchor="ctr">
                    <a:lnL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0C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527175"/>
            <a:ext cx="8504238" cy="4572000"/>
          </a:xfrm>
        </p:spPr>
        <p:txBody>
          <a:bodyPr/>
          <a:lstStyle/>
          <a:p>
            <a:r>
              <a:rPr lang="ru-RU" b="1" dirty="0" smtClean="0"/>
              <a:t>Конкуренция между ведущими вузами России стала нарастать стремительными темпами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Среднее финансирование в расчете на студента по топ-100 вузов России выросло за год на 9,8%. </a:t>
            </a:r>
          </a:p>
          <a:p>
            <a:r>
              <a:rPr lang="ru-RU" dirty="0" smtClean="0"/>
              <a:t>Количество публикаций, индексируемых в </a:t>
            </a:r>
            <a:r>
              <a:rPr lang="ru-RU" dirty="0" err="1" smtClean="0"/>
              <a:t>наукометрической</a:t>
            </a:r>
            <a:r>
              <a:rPr lang="ru-RU" dirty="0" smtClean="0"/>
              <a:t> базе </a:t>
            </a:r>
            <a:r>
              <a:rPr lang="ru-RU" dirty="0" err="1" smtClean="0"/>
              <a:t>Scopus</a:t>
            </a:r>
            <a:r>
              <a:rPr lang="ru-RU" dirty="0" smtClean="0"/>
              <a:t>, приходящихся на одного научно-педагогического работника, увеличилось на 26,4%.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Среднее профессиональное образование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Поступление в вуз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331640" y="2743200"/>
            <a:ext cx="6516960" cy="270202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Какие профессии наиболее востребованы в современной экономике?</a:t>
            </a:r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Высшее образование и рынок труда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Высшее образование и рынок труда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Средняя заработная плата в РФ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052737"/>
          <a:ext cx="8712967" cy="5540708"/>
        </p:xfrm>
        <a:graphic>
          <a:graphicData uri="http://schemas.openxmlformats.org/drawingml/2006/table">
            <a:tbl>
              <a:tblPr/>
              <a:tblGrid>
                <a:gridCol w="5648562"/>
                <a:gridCol w="960485"/>
                <a:gridCol w="1051960"/>
                <a:gridCol w="1051960"/>
              </a:tblGrid>
              <a:tr h="504055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7307" marR="7307" marT="730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latin typeface="Arial Cyr"/>
                        </a:rPr>
                        <a:t>Всего</a:t>
                      </a:r>
                    </a:p>
                  </a:txBody>
                  <a:tcPr marL="7307" marR="7307" marT="7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latin typeface="Arial Cyr"/>
                        </a:rPr>
                        <a:t>в том числе по 10-ти процентным группам работников</a:t>
                      </a:r>
                    </a:p>
                  </a:txBody>
                  <a:tcPr marL="7307" marR="7307" marT="7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8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latin typeface="Arial Cyr"/>
                        </a:rPr>
                        <a:t>первая</a:t>
                      </a:r>
                    </a:p>
                  </a:txBody>
                  <a:tcPr marL="7307" marR="7307" marT="7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latin typeface="Arial Cyr"/>
                        </a:rPr>
                        <a:t>десятая</a:t>
                      </a:r>
                    </a:p>
                  </a:txBody>
                  <a:tcPr marL="7307" marR="7307" marT="73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162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Arial Cyr"/>
                        </a:rPr>
                        <a:t>Всего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29452,8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6183,3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97575,5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</a:tr>
              <a:tr h="306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Arial Cyr"/>
                        </a:rPr>
                        <a:t>Сельское хозяйство, охота  и лесное </a:t>
                      </a:r>
                      <a:r>
                        <a:rPr lang="ru-RU" sz="1100" b="1" i="0" u="none" strike="noStrike" dirty="0" err="1">
                          <a:latin typeface="Arial Cyr"/>
                        </a:rPr>
                        <a:t>xозяйство</a:t>
                      </a:r>
                      <a:endParaRPr lang="ru-RU" sz="1100" b="1" i="0" u="none" strike="noStrike" dirty="0">
                        <a:latin typeface="Arial Cyr"/>
                      </a:endParaRP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16020,8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4885,9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42642,8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Arial Cyr"/>
                        </a:rPr>
                        <a:t>Добыча полезных ископаемых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50234,4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12459,3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147903,1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Arial Cyr"/>
                        </a:rPr>
                        <a:t>Обрабатывающие производства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28999,3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8200,9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83355,4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9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latin typeface="Arial Cyr"/>
                        </a:rPr>
                        <a:t>Обработка древесины и производство изделий из дерева; целлюлозно-бумажное производство; издательская и полиграфическая деятельность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28642,3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7123,6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96428,2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9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Arial Cyr"/>
                        </a:rPr>
                        <a:t>Производство кокса, нефтепродуктов и ядерных материалов; химическое производство; производство резиновых и пластмассовых изделий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34881,1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9578,5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112378,0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Arial Cyr"/>
                        </a:rPr>
                        <a:t>Производство машин и оборудования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29632,3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8985,8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81030,9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Arial Cyr"/>
                        </a:rPr>
                        <a:t>Производство и распределение электроэнергии, газа и воды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29513,3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8311,1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86898,7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Arial Cyr"/>
                        </a:rPr>
                        <a:t>Строительство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34260,7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8028,3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98863,1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Arial Cyr"/>
                        </a:rPr>
                        <a:t>Оптовая и розничная торговля; ремонт 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31480,3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6412,1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125369,1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Arial Cyr"/>
                        </a:rPr>
                        <a:t>Гостиницы и рестораны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23211,6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6534,0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70128,8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Arial Cyr"/>
                        </a:rPr>
                        <a:t>Транспорт и связь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33798,4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7444,1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102729,0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Arial Cyr"/>
                        </a:rPr>
                        <a:t>Финансовая деятельность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54970,7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10640,7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225345,5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Arial Cyr"/>
                        </a:rPr>
                        <a:t>Операции с недвижимым имуществом, аренда и предоставление услуг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38444,0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6941,0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141412,3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Arial Cyr"/>
                        </a:rPr>
                        <a:t>Научные исследования и разработки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41972,7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9391,5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128641,7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Arial Cyr"/>
                        </a:rPr>
                        <a:t>Государственное управление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35576,2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8121,2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92006,9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Arial Cyr"/>
                        </a:rPr>
                        <a:t>Образование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20451,9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5122,4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60729,2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Arial Cyr"/>
                        </a:rPr>
                        <a:t>Здравоохранение и предоставление социальных услуг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21039,0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5702,6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62869,8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Arial Cyr"/>
                        </a:rPr>
                        <a:t>Предоставление прочих коммунальных, социальных и персональных услуг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23307,8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4963,8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92766,8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2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latin typeface="Arial Cyr"/>
                        </a:rPr>
                        <a:t>Деятельность по организации отдыха, развлечений, культуры и спорта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22969,9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latin typeface="Arial Cyr"/>
                        </a:rPr>
                        <a:t>4875,4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latin typeface="Arial Cyr"/>
                        </a:rPr>
                        <a:t>94100,4</a:t>
                      </a:r>
                    </a:p>
                  </a:txBody>
                  <a:tcPr marL="7307" marR="7307" marT="73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Уровни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Формы 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2"/>
          </p:nvPr>
        </p:nvGraphicFramePr>
        <p:xfrm>
          <a:off x="301625" y="2471738"/>
          <a:ext cx="4041775" cy="3817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Технологии</a:t>
            </a:r>
            <a:r>
              <a:rPr lang="ru-RU" dirty="0" smtClean="0"/>
              <a:t>: </a:t>
            </a:r>
          </a:p>
          <a:p>
            <a:r>
              <a:rPr lang="ru-RU" dirty="0" smtClean="0"/>
              <a:t>обычная, </a:t>
            </a:r>
          </a:p>
          <a:p>
            <a:r>
              <a:rPr lang="ru-RU" dirty="0" smtClean="0"/>
              <a:t>дистанционная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Система профессионального образования</a:t>
            </a:r>
            <a:endParaRPr lang="ru-RU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4716016" y="2348880"/>
          <a:ext cx="4104456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Тенденции рынка труда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1052737"/>
          <a:ext cx="8805863" cy="5544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Востребованность</a:t>
            </a:r>
            <a:r>
              <a:rPr lang="ru-RU" dirty="0" smtClean="0"/>
              <a:t> молодых специалистов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51520" y="1340768"/>
          <a:ext cx="889248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331640" y="2743200"/>
            <a:ext cx="6516960" cy="3134072"/>
          </a:xfrm>
        </p:spPr>
        <p:txBody>
          <a:bodyPr/>
          <a:lstStyle/>
          <a:p>
            <a:r>
              <a:rPr lang="ru-RU" dirty="0" smtClean="0"/>
              <a:t>Сколько всего бюджетных мест?</a:t>
            </a:r>
          </a:p>
          <a:p>
            <a:endParaRPr lang="ru-RU" dirty="0" smtClean="0"/>
          </a:p>
          <a:p>
            <a:r>
              <a:rPr lang="ru-RU" dirty="0" smtClean="0"/>
              <a:t>Как они распределяются по вузам и направлениям подготовки?</a:t>
            </a:r>
          </a:p>
          <a:p>
            <a:endParaRPr lang="ru-RU" dirty="0" smtClean="0"/>
          </a:p>
          <a:p>
            <a:r>
              <a:rPr lang="ru-RU" dirty="0" smtClean="0"/>
              <a:t>Какой конкурс? </a:t>
            </a:r>
          </a:p>
          <a:p>
            <a:endParaRPr lang="ru-RU" dirty="0" smtClean="0"/>
          </a:p>
          <a:p>
            <a:r>
              <a:rPr lang="ru-RU" dirty="0" smtClean="0"/>
              <a:t>У кого преимущества?</a:t>
            </a:r>
          </a:p>
          <a:p>
            <a:endParaRPr lang="ru-RU" dirty="0" smtClean="0"/>
          </a:p>
          <a:p>
            <a:r>
              <a:rPr lang="ru-RU" dirty="0" smtClean="0"/>
              <a:t>Сколько стоит платное обучение?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Как поступить?</a:t>
            </a:r>
            <a:endParaRPr lang="ru-RU" sz="6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поступить? Виды условий поступления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1268760"/>
          <a:ext cx="8805863" cy="5256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18720" cy="1184176"/>
          </a:xfrm>
        </p:spPr>
        <p:txBody>
          <a:bodyPr>
            <a:normAutofit/>
          </a:bodyPr>
          <a:lstStyle/>
          <a:p>
            <a:r>
              <a:rPr lang="ru-RU" dirty="0" smtClean="0"/>
              <a:t>Право на прием без вступительных испытаний имеют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527048"/>
            <a:ext cx="8482144" cy="5070304"/>
          </a:xfrm>
        </p:spPr>
        <p:txBody>
          <a:bodyPr>
            <a:normAutofit/>
          </a:bodyPr>
          <a:lstStyle/>
          <a:p>
            <a:r>
              <a:rPr lang="ru-RU" dirty="0" smtClean="0"/>
              <a:t>.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51520" y="1412776"/>
          <a:ext cx="864096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Преимущественное право зачисления предоставляется лицам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1196975"/>
          <a:ext cx="8805863" cy="5327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36152" cy="141277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При приеме на обучение по программам </a:t>
            </a:r>
            <a:r>
              <a:rPr lang="ru-RU" sz="2000" dirty="0" err="1" smtClean="0"/>
              <a:t>бакалавриата</a:t>
            </a:r>
            <a:r>
              <a:rPr lang="ru-RU" sz="2000" dirty="0" smtClean="0"/>
              <a:t>, </a:t>
            </a:r>
            <a:r>
              <a:rPr lang="ru-RU" sz="2000" dirty="0" err="1" smtClean="0"/>
              <a:t>программам</a:t>
            </a:r>
            <a:r>
              <a:rPr lang="ru-RU" sz="2000" dirty="0" smtClean="0"/>
              <a:t> </a:t>
            </a:r>
            <a:r>
              <a:rPr lang="ru-RU" sz="2000" dirty="0" err="1" smtClean="0"/>
              <a:t>специалитета</a:t>
            </a:r>
            <a:r>
              <a:rPr lang="ru-RU" sz="2000" dirty="0" smtClean="0"/>
              <a:t> организация высшего образования начисляет баллы за следующие индивидуальные </a:t>
            </a:r>
            <a:r>
              <a:rPr lang="ru-RU" sz="2000" dirty="0" smtClean="0"/>
              <a:t>достижения (самостоятельно </a:t>
            </a:r>
            <a:r>
              <a:rPr lang="ru-RU" sz="2000" smtClean="0"/>
              <a:t>определяется вузом)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79512" y="1268760"/>
          <a:ext cx="8576246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Контрольные цифры приема на бюджетные места  (в тыс.чел.)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4294967295"/>
          </p:nvPr>
        </p:nvGraphicFramePr>
        <p:xfrm>
          <a:off x="2" y="1052737"/>
          <a:ext cx="9036495" cy="58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4234"/>
                <a:gridCol w="1120452"/>
                <a:gridCol w="1195148"/>
                <a:gridCol w="1269845"/>
                <a:gridCol w="1566816"/>
              </a:tblGrid>
              <a:tr h="45669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2012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2013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2014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2015</a:t>
                      </a:r>
                      <a:endParaRPr lang="ru-RU" dirty="0"/>
                    </a:p>
                  </a:txBody>
                  <a:tcPr marL="94492" marR="94492"/>
                </a:tc>
              </a:tr>
              <a:tr h="791859"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выпускников школ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731 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708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750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сократится на 3,2% </a:t>
                      </a:r>
                      <a:endParaRPr lang="ru-RU" dirty="0"/>
                    </a:p>
                  </a:txBody>
                  <a:tcPr marL="94492" marR="94492"/>
                </a:tc>
              </a:tr>
              <a:tr h="821699">
                <a:tc>
                  <a:txBody>
                    <a:bodyPr/>
                    <a:lstStyle/>
                    <a:p>
                      <a:r>
                        <a:rPr lang="ru-RU" dirty="0" smtClean="0"/>
                        <a:t>НПО, СПО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96,2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97,3</a:t>
                      </a:r>
                    </a:p>
                    <a:p>
                      <a:r>
                        <a:rPr lang="ru-RU" dirty="0" smtClean="0"/>
                        <a:t>97,6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92,766</a:t>
                      </a:r>
                    </a:p>
                    <a:p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4492" marR="94492"/>
                </a:tc>
              </a:tr>
              <a:tr h="821699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Бакалавриат</a:t>
                      </a:r>
                      <a:r>
                        <a:rPr lang="ru-RU" dirty="0" smtClean="0"/>
                        <a:t>  и </a:t>
                      </a:r>
                      <a:r>
                        <a:rPr lang="ru-RU" dirty="0" err="1" smtClean="0"/>
                        <a:t>специалитет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428,6</a:t>
                      </a:r>
                      <a:endParaRPr lang="en-US" sz="18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416,3</a:t>
                      </a:r>
                      <a:endParaRPr lang="en-US" sz="18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409,1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4492" marR="94492"/>
                </a:tc>
              </a:tr>
              <a:tr h="791859">
                <a:tc>
                  <a:txBody>
                    <a:bodyPr/>
                    <a:lstStyle/>
                    <a:p>
                      <a:r>
                        <a:rPr lang="ru-RU" dirty="0" smtClean="0"/>
                        <a:t>Магистратура 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62,2</a:t>
                      </a:r>
                      <a:endParaRPr lang="en-US" sz="18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74,5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75,7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4492" marR="94492"/>
                </a:tc>
              </a:tr>
              <a:tr h="791859">
                <a:tc>
                  <a:txBody>
                    <a:bodyPr/>
                    <a:lstStyle/>
                    <a:p>
                      <a:r>
                        <a:rPr lang="ru-RU" dirty="0" smtClean="0"/>
                        <a:t>Аспирантура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</a:t>
                      </a:r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17,9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17 ,9</a:t>
                      </a:r>
                      <a:endParaRPr lang="ru-RU" dirty="0"/>
                    </a:p>
                  </a:txBody>
                  <a:tcPr marL="94492" marR="94492"/>
                </a:tc>
              </a:tr>
              <a:tr h="821699">
                <a:tc>
                  <a:txBody>
                    <a:bodyPr/>
                    <a:lstStyle/>
                    <a:p>
                      <a:r>
                        <a:rPr lang="ru-RU" dirty="0" smtClean="0"/>
                        <a:t>Соотношение выпускников и бюджетных мест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52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56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4492" marR="94492"/>
                </a:tc>
              </a:tr>
              <a:tr h="507899"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 балл поступающих 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76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</a:t>
                      </a:r>
                      <a:endParaRPr lang="ru-RU" dirty="0"/>
                    </a:p>
                  </a:txBody>
                  <a:tcPr marL="94492" marR="94492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4492" marR="94492"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Контрольные цифры приема 2014 по направлениям </a:t>
            </a:r>
            <a:r>
              <a:rPr lang="ru-RU" dirty="0" err="1" smtClean="0"/>
              <a:t>бакалавриата</a:t>
            </a:r>
            <a:r>
              <a:rPr lang="ru-RU" dirty="0" smtClean="0"/>
              <a:t> и </a:t>
            </a:r>
            <a:r>
              <a:rPr lang="ru-RU" dirty="0" err="1" smtClean="0"/>
              <a:t>специалитета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251520" y="1412777"/>
          <a:ext cx="4326830" cy="4957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4716463" y="1412875"/>
          <a:ext cx="4110037" cy="4957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040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направления при утверждении контрольных цифр приёма на 2015 год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412776"/>
          <a:ext cx="91440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Виды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Формы собственности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301625" y="2471738"/>
          <a:ext cx="4041775" cy="3817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</p:nvPr>
        </p:nvGraphicFramePr>
        <p:xfrm>
          <a:off x="4800600" y="2471738"/>
          <a:ext cx="4038600" cy="3821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Система вузов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gks.ru/bgd/regl/b13_01/IssWWW.exe/Stg/d12/Image54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5436" y="1556792"/>
            <a:ext cx="4418564" cy="3168352"/>
          </a:xfrm>
          <a:prstGeom prst="rect">
            <a:avLst/>
          </a:prstGeom>
          <a:noFill/>
        </p:spPr>
      </p:pic>
      <p:pic>
        <p:nvPicPr>
          <p:cNvPr id="36868" name="Picture 4" descr="http://www.gks.ru/bgd/regl/b13_01/IssWWW.exe/Stg/d12/Image54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077" y="1540801"/>
            <a:ext cx="4444454" cy="3184343"/>
          </a:xfrm>
          <a:prstGeom prst="rect">
            <a:avLst/>
          </a:prstGeom>
          <a:noFill/>
        </p:spPr>
      </p:pic>
      <p:pic>
        <p:nvPicPr>
          <p:cNvPr id="36870" name="Picture 6" descr="http://www.gks.ru/bgd/regl/b13_01/IssWWW.exe/Stg/d12/Image549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5373216"/>
            <a:ext cx="8408302" cy="864096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228600"/>
            <a:ext cx="8512624" cy="1112168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Прием в государственные и муниципальные </a:t>
            </a:r>
            <a:br>
              <a:rPr lang="ru-RU" sz="1800" b="1" dirty="0" smtClean="0"/>
            </a:br>
            <a:r>
              <a:rPr lang="ru-RU" sz="1800" b="1" dirty="0" smtClean="0"/>
              <a:t>профессиональные образовательные организации </a:t>
            </a:r>
            <a:br>
              <a:rPr lang="ru-RU" sz="1800" b="1" dirty="0" smtClean="0"/>
            </a:br>
            <a:r>
              <a:rPr lang="ru-RU" sz="1800" b="1" dirty="0" smtClean="0"/>
              <a:t>и образовательные организации высшего образования в 2013 году</a:t>
            </a:r>
            <a:br>
              <a:rPr lang="ru-RU" sz="1800" b="1" dirty="0" smtClean="0"/>
            </a:br>
            <a:r>
              <a:rPr lang="ru-RU" sz="1800" dirty="0" smtClean="0"/>
              <a:t>тыс.человек</a:t>
            </a:r>
            <a:endParaRPr lang="ru-RU" sz="1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поступить?</a:t>
            </a:r>
            <a:br>
              <a:rPr lang="ru-RU" dirty="0" smtClean="0"/>
            </a:br>
            <a:r>
              <a:rPr lang="ru-RU" dirty="0" smtClean="0"/>
              <a:t>Правила приема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Установленные </a:t>
            </a:r>
            <a:r>
              <a:rPr lang="ru-RU" dirty="0" err="1" smtClean="0"/>
              <a:t>Минобразом</a:t>
            </a:r>
            <a:r>
              <a:rPr lang="ru-RU" dirty="0" smtClean="0"/>
              <a:t> минимальные баллы ЕГЭ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8" name="Схема 7"/>
          <p:cNvGraphicFramePr/>
          <p:nvPr/>
        </p:nvGraphicFramePr>
        <p:xfrm>
          <a:off x="179512" y="1268760"/>
          <a:ext cx="8964488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gks.ru/free_doc/new_site/population/obraz/Image418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189" y="188640"/>
            <a:ext cx="8806061" cy="61253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приема в 2014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Стоимость платного обучения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-2" y="1484784"/>
          <a:ext cx="4644009" cy="5373216"/>
        </p:xfrm>
        <a:graphic>
          <a:graphicData uri="http://schemas.openxmlformats.org/drawingml/2006/table">
            <a:tbl>
              <a:tblPr/>
              <a:tblGrid>
                <a:gridCol w="1548003"/>
                <a:gridCol w="1548003"/>
                <a:gridCol w="1548003"/>
              </a:tblGrid>
              <a:tr h="663599"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/>
                        <a:t>Наименование специальности</a:t>
                      </a:r>
                    </a:p>
                  </a:txBody>
                  <a:tcPr marL="28749" marR="28749" marT="45999" marB="51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/>
                        <a:t>Вуз</a:t>
                      </a:r>
                    </a:p>
                  </a:txBody>
                  <a:tcPr marL="28749" marR="28749" marT="45999" marB="51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/>
                        <a:t>Стоимость обучения в год</a:t>
                      </a:r>
                    </a:p>
                  </a:txBody>
                  <a:tcPr marL="28749" marR="28749" marT="45999" marB="51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920502">
                <a:tc>
                  <a:txBody>
                    <a:bodyPr/>
                    <a:lstStyle/>
                    <a:p>
                      <a:pPr fontAlgn="t"/>
                      <a:r>
                        <a:rPr lang="ru-RU" sz="1400"/>
                        <a:t>Востоковедение и африканистика</a:t>
                      </a:r>
                    </a:p>
                  </a:txBody>
                  <a:tcPr marL="28749" marR="28749" marT="45999" marB="51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u="none" strike="noStrike" dirty="0">
                          <a:solidFill>
                            <a:srgbClr val="4A96D3"/>
                          </a:solidFill>
                          <a:hlinkClick r:id="rId2"/>
                        </a:rPr>
                        <a:t>Уральский федеральный университет</a:t>
                      </a:r>
                      <a:endParaRPr lang="ru-RU" sz="1400" dirty="0"/>
                    </a:p>
                  </a:txBody>
                  <a:tcPr marL="28749" marR="28749" marT="45999" marB="51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/>
                        <a:t>102000</a:t>
                      </a:r>
                    </a:p>
                  </a:txBody>
                  <a:tcPr marL="28749" marR="28749" marT="45999" marB="51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1177404"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/>
                        <a:t>Юриспруденция</a:t>
                      </a:r>
                    </a:p>
                  </a:txBody>
                  <a:tcPr marL="28749" marR="28749" marT="45999" marB="51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u="none" strike="noStrike">
                          <a:solidFill>
                            <a:srgbClr val="4A96D3"/>
                          </a:solidFill>
                          <a:hlinkClick r:id="rId3"/>
                        </a:rPr>
                        <a:t>Уральская государственная юридическая академия</a:t>
                      </a:r>
                      <a:endParaRPr lang="ru-RU" sz="1400"/>
                    </a:p>
                  </a:txBody>
                  <a:tcPr marL="28749" marR="28749" marT="45999" marB="51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/>
                        <a:t>116800</a:t>
                      </a:r>
                    </a:p>
                  </a:txBody>
                  <a:tcPr marL="28749" marR="28749" marT="45999" marB="51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1177404">
                <a:tc>
                  <a:txBody>
                    <a:bodyPr/>
                    <a:lstStyle/>
                    <a:p>
                      <a:pPr fontAlgn="t"/>
                      <a:r>
                        <a:rPr lang="ru-RU" sz="1400"/>
                        <a:t>Государственное и муниципальное управление</a:t>
                      </a:r>
                    </a:p>
                  </a:txBody>
                  <a:tcPr marL="28749" marR="28749" marT="45999" marB="51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u="none" strike="noStrike">
                          <a:solidFill>
                            <a:srgbClr val="4A96D3"/>
                          </a:solidFill>
                          <a:hlinkClick r:id="rId4"/>
                        </a:rPr>
                        <a:t>Уральский институт управления, филиал РАНХиГС</a:t>
                      </a:r>
                      <a:endParaRPr lang="ru-RU" sz="1400"/>
                    </a:p>
                  </a:txBody>
                  <a:tcPr marL="28749" marR="28749" marT="45999" marB="51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/>
                        <a:t>106600</a:t>
                      </a:r>
                    </a:p>
                  </a:txBody>
                  <a:tcPr marL="28749" marR="28749" marT="45999" marB="51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B9B9"/>
                    </a:solidFill>
                  </a:tcPr>
                </a:tc>
              </a:tr>
              <a:tr h="1434307">
                <a:tc>
                  <a:txBody>
                    <a:bodyPr/>
                    <a:lstStyle/>
                    <a:p>
                      <a:pPr fontAlgn="t"/>
                      <a:r>
                        <a:rPr lang="ru-RU" sz="1400"/>
                        <a:t>Дизайн</a:t>
                      </a:r>
                    </a:p>
                  </a:txBody>
                  <a:tcPr marL="28749" marR="28749" marT="45999" marB="51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u="none" strike="noStrike">
                          <a:solidFill>
                            <a:srgbClr val="4A96D3"/>
                          </a:solidFill>
                          <a:hlinkClick r:id="rId5"/>
                        </a:rPr>
                        <a:t>Уральская государственная архитектурно-художественная академия</a:t>
                      </a:r>
                      <a:endParaRPr lang="ru-RU" sz="1400"/>
                    </a:p>
                  </a:txBody>
                  <a:tcPr marL="28749" marR="28749" marT="45999" marB="51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/>
                        <a:t>149800</a:t>
                      </a:r>
                    </a:p>
                  </a:txBody>
                  <a:tcPr marL="28749" marR="28749" marT="45999" marB="5174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716017" y="1556792"/>
          <a:ext cx="4104456" cy="5282140"/>
        </p:xfrm>
        <a:graphic>
          <a:graphicData uri="http://schemas.openxmlformats.org/drawingml/2006/table">
            <a:tbl>
              <a:tblPr/>
              <a:tblGrid>
                <a:gridCol w="1368152"/>
                <a:gridCol w="1368152"/>
                <a:gridCol w="1368152"/>
              </a:tblGrid>
              <a:tr h="1136525">
                <a:tc>
                  <a:txBody>
                    <a:bodyPr/>
                    <a:lstStyle/>
                    <a:p>
                      <a:pPr fontAlgn="t"/>
                      <a:r>
                        <a:rPr lang="ru-RU" sz="1700" dirty="0"/>
                        <a:t>Наименование специальности</a:t>
                      </a:r>
                    </a:p>
                  </a:txBody>
                  <a:tcPr marL="45493" marR="45493" marT="72788" marB="818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700" dirty="0"/>
                        <a:t>Вуз</a:t>
                      </a:r>
                    </a:p>
                  </a:txBody>
                  <a:tcPr marL="45493" marR="45493" marT="72788" marB="818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700"/>
                        <a:t>Стоимость обучения в год</a:t>
                      </a:r>
                    </a:p>
                  </a:txBody>
                  <a:tcPr marL="45493" marR="45493" marT="72788" marB="818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1383755">
                <a:tc>
                  <a:txBody>
                    <a:bodyPr/>
                    <a:lstStyle/>
                    <a:p>
                      <a:pPr fontAlgn="t"/>
                      <a:r>
                        <a:rPr lang="ru-RU" sz="1700"/>
                        <a:t>Юриспруденция</a:t>
                      </a:r>
                    </a:p>
                  </a:txBody>
                  <a:tcPr marL="45493" marR="45493" marT="72788" marB="818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700" u="none" strike="noStrike" dirty="0">
                          <a:solidFill>
                            <a:srgbClr val="4A96D3"/>
                          </a:solidFill>
                          <a:hlinkClick r:id="rId4"/>
                        </a:rPr>
                        <a:t>Уральский институт управления, филиал </a:t>
                      </a:r>
                      <a:r>
                        <a:rPr lang="ru-RU" sz="1700" u="none" strike="noStrike" dirty="0" err="1">
                          <a:solidFill>
                            <a:srgbClr val="4A96D3"/>
                          </a:solidFill>
                          <a:hlinkClick r:id="rId4"/>
                        </a:rPr>
                        <a:t>РАНХиГС</a:t>
                      </a:r>
                      <a:endParaRPr lang="ru-RU" sz="1700" dirty="0"/>
                    </a:p>
                  </a:txBody>
                  <a:tcPr marL="45493" marR="45493" marT="72788" marB="818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700" dirty="0"/>
                        <a:t>111400</a:t>
                      </a:r>
                    </a:p>
                  </a:txBody>
                  <a:tcPr marL="45493" marR="45493" marT="72788" marB="818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  <a:tr h="1383755">
                <a:tc>
                  <a:txBody>
                    <a:bodyPr/>
                    <a:lstStyle/>
                    <a:p>
                      <a:pPr fontAlgn="t"/>
                      <a:r>
                        <a:rPr lang="ru-RU" sz="1700"/>
                        <a:t>Государственное и муниципальное управление</a:t>
                      </a:r>
                    </a:p>
                  </a:txBody>
                  <a:tcPr marL="45493" marR="45493" marT="72788" marB="818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700" u="none" strike="noStrike">
                          <a:solidFill>
                            <a:srgbClr val="4A96D3"/>
                          </a:solidFill>
                          <a:hlinkClick r:id="rId2"/>
                        </a:rPr>
                        <a:t>Уральский федеральный университет</a:t>
                      </a:r>
                      <a:endParaRPr lang="ru-RU" sz="1700"/>
                    </a:p>
                  </a:txBody>
                  <a:tcPr marL="45493" marR="45493" marT="72788" marB="818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700" dirty="0"/>
                        <a:t>96000</a:t>
                      </a:r>
                    </a:p>
                  </a:txBody>
                  <a:tcPr marL="45493" marR="45493" marT="72788" marB="818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B9B9"/>
                    </a:solidFill>
                  </a:tcPr>
                </a:tc>
              </a:tr>
              <a:tr h="1136525">
                <a:tc>
                  <a:txBody>
                    <a:bodyPr/>
                    <a:lstStyle/>
                    <a:p>
                      <a:pPr fontAlgn="t"/>
                      <a:r>
                        <a:rPr lang="ru-RU" sz="1700" dirty="0"/>
                        <a:t>Дизайн</a:t>
                      </a:r>
                    </a:p>
                  </a:txBody>
                  <a:tcPr marL="45493" marR="45493" marT="72788" marB="818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700" u="none" strike="noStrike">
                          <a:solidFill>
                            <a:srgbClr val="4A96D3"/>
                          </a:solidFill>
                          <a:hlinkClick r:id="rId2"/>
                        </a:rPr>
                        <a:t>Уральский федеральный университет</a:t>
                      </a:r>
                      <a:endParaRPr lang="ru-RU" sz="1700"/>
                    </a:p>
                  </a:txBody>
                  <a:tcPr marL="45493" marR="45493" marT="72788" marB="818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700" dirty="0"/>
                        <a:t>118160</a:t>
                      </a:r>
                    </a:p>
                  </a:txBody>
                  <a:tcPr marL="45493" marR="45493" marT="72788" marB="8188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51656"/>
            <a:ext cx="3526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lober_regular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323528" y="980728"/>
          <a:ext cx="8568952" cy="432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187624" y="2743200"/>
            <a:ext cx="6660976" cy="3638128"/>
          </a:xfrm>
        </p:spPr>
        <p:txBody>
          <a:bodyPr>
            <a:normAutofit/>
          </a:bodyPr>
          <a:lstStyle/>
          <a:p>
            <a:r>
              <a:rPr lang="ru-RU" dirty="0" smtClean="0"/>
              <a:t>В чем разница между вузами?</a:t>
            </a:r>
          </a:p>
          <a:p>
            <a:endParaRPr lang="ru-RU" dirty="0" smtClean="0"/>
          </a:p>
          <a:p>
            <a:r>
              <a:rPr lang="ru-RU" dirty="0" smtClean="0"/>
              <a:t>В чем разница между обучением на различных факультетах, профилях и т.д.?</a:t>
            </a:r>
          </a:p>
          <a:p>
            <a:endParaRPr lang="ru-RU" dirty="0" smtClean="0"/>
          </a:p>
          <a:p>
            <a:r>
              <a:rPr lang="ru-RU" dirty="0" smtClean="0"/>
              <a:t>Почему студенты отчисляются?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учиться?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662736" cy="1112168"/>
          </a:xfrm>
        </p:spPr>
        <p:txBody>
          <a:bodyPr>
            <a:normAutofit/>
          </a:bodyPr>
          <a:lstStyle/>
          <a:p>
            <a:r>
              <a:rPr lang="ru-RU" b="1" dirty="0" smtClean="0"/>
              <a:t>Субъекты оказания образовательной услуги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2555776" y="2924944"/>
            <a:ext cx="1800200" cy="151216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Студент (обучающийся)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572000" y="1844824"/>
            <a:ext cx="1512168" cy="120243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Администрация вуза 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876256" y="3356992"/>
            <a:ext cx="1584176" cy="129614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Работодатели 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79512" y="3068960"/>
            <a:ext cx="1728192" cy="122413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Родители 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644008" y="4365104"/>
            <a:ext cx="1440160" cy="136815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ППС</a:t>
            </a:r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1907704" y="3501008"/>
            <a:ext cx="79208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3923921" y="4365104"/>
            <a:ext cx="720087" cy="5040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Двойная стрелка вверх/вниз 17"/>
          <p:cNvSpPr/>
          <p:nvPr/>
        </p:nvSpPr>
        <p:spPr>
          <a:xfrm>
            <a:off x="5220072" y="3140968"/>
            <a:ext cx="196600" cy="122413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3779912" y="2420888"/>
            <a:ext cx="770486" cy="5040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228184" y="2564904"/>
            <a:ext cx="1152128" cy="7200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1331640" y="2204864"/>
            <a:ext cx="3240360" cy="8640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395536" y="1412776"/>
            <a:ext cx="2808312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Заказчики 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851920" y="1340768"/>
            <a:ext cx="2808312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Исполнители  </a:t>
            </a: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Стороны обучения в вузе 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1521" y="1340768"/>
          <a:ext cx="8554342" cy="5256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Рейтинги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Аккредитация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0" y="2132856"/>
            <a:ext cx="4499992" cy="4725143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 smtClean="0"/>
              <a:t>Уровень преподавания </a:t>
            </a:r>
            <a:r>
              <a:rPr lang="ru-RU" dirty="0" smtClean="0"/>
              <a:t>(в т.ч. количество штатных ППС на 100 студентов)</a:t>
            </a:r>
          </a:p>
          <a:p>
            <a:r>
              <a:rPr lang="ru-RU" i="1" dirty="0" smtClean="0"/>
              <a:t>Международная интеграция </a:t>
            </a:r>
            <a:r>
              <a:rPr lang="ru-RU" dirty="0" smtClean="0"/>
              <a:t>(в т.ч. Количество иностранных студентов, программ двойных дипломов и т.д.)</a:t>
            </a:r>
          </a:p>
          <a:p>
            <a:r>
              <a:rPr lang="ru-RU" dirty="0" smtClean="0"/>
              <a:t>Ресурсное обеспечение (в т.ч. объем средств на 1 студента)</a:t>
            </a:r>
          </a:p>
          <a:p>
            <a:r>
              <a:rPr lang="ru-RU" i="1" dirty="0" err="1" smtClean="0"/>
              <a:t>Востребованность</a:t>
            </a:r>
            <a:r>
              <a:rPr lang="ru-RU" i="1" dirty="0" smtClean="0"/>
              <a:t> среди абитуриентов </a:t>
            </a:r>
            <a:r>
              <a:rPr lang="ru-RU" dirty="0" smtClean="0"/>
              <a:t>(средний балл, средняя базовая стоимость и т.д.)</a:t>
            </a:r>
          </a:p>
          <a:p>
            <a:r>
              <a:rPr lang="ru-RU" i="1" dirty="0" smtClean="0"/>
              <a:t>Уровень </a:t>
            </a:r>
            <a:r>
              <a:rPr lang="ru-RU" i="1" dirty="0" err="1" smtClean="0"/>
              <a:t>востребованности</a:t>
            </a:r>
            <a:r>
              <a:rPr lang="ru-RU" i="1" dirty="0" smtClean="0"/>
              <a:t> выпускников работодателями </a:t>
            </a:r>
            <a:r>
              <a:rPr lang="ru-RU" dirty="0" smtClean="0"/>
              <a:t>(качество карьеры, оценка работодателями знаний и навыков, уровень сотрудничества с работодателями)</a:t>
            </a:r>
          </a:p>
          <a:p>
            <a:r>
              <a:rPr lang="ru-RU" i="1" dirty="0" smtClean="0"/>
              <a:t>Научно-исследовательская активность</a:t>
            </a:r>
          </a:p>
          <a:p>
            <a:r>
              <a:rPr lang="ru-RU" i="1" dirty="0" smtClean="0"/>
              <a:t>Инновационная инфраструктура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dirty="0" smtClean="0"/>
              <a:t>Качество ППС</a:t>
            </a:r>
          </a:p>
          <a:p>
            <a:pPr>
              <a:lnSpc>
                <a:spcPct val="90000"/>
              </a:lnSpc>
              <a:defRPr/>
            </a:pPr>
            <a:r>
              <a:rPr lang="ru-RU" dirty="0" smtClean="0"/>
              <a:t>Качество учебно-методического обеспечения</a:t>
            </a:r>
          </a:p>
          <a:p>
            <a:pPr>
              <a:lnSpc>
                <a:spcPct val="90000"/>
              </a:lnSpc>
              <a:defRPr/>
            </a:pPr>
            <a:r>
              <a:rPr lang="ru-RU" dirty="0" smtClean="0"/>
              <a:t>Результаты освоения</a:t>
            </a:r>
          </a:p>
          <a:p>
            <a:pPr>
              <a:lnSpc>
                <a:spcPct val="90000"/>
              </a:lnSpc>
              <a:defRPr/>
            </a:pPr>
            <a:r>
              <a:rPr lang="ru-RU" dirty="0" smtClean="0"/>
              <a:t>Оценка инфраструктуры (в т.ч. площадь на 1 студента и т.д.)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 чего складывается оценка качества вузов?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Федеральные университеты </a:t>
            </a:r>
            <a:br>
              <a:rPr lang="ru-RU" dirty="0" smtClean="0"/>
            </a:br>
            <a:r>
              <a:rPr lang="ru-RU" dirty="0" smtClean="0"/>
              <a:t>(в федеральных округах)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196752"/>
            <a:ext cx="8554152" cy="5400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Первые федеральные университеты были созданы в 2007 году: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Указ 21 октября 2009 года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200" dirty="0" smtClean="0"/>
              <a:t>Северо-Восточный (Якутск) 2010г.</a:t>
            </a:r>
          </a:p>
          <a:p>
            <a:r>
              <a:rPr lang="ru-RU" sz="2200" dirty="0" smtClean="0"/>
              <a:t>Балтийский  (</a:t>
            </a:r>
            <a:r>
              <a:rPr lang="ru-RU" sz="2200" dirty="0" err="1" smtClean="0"/>
              <a:t>Калиниград</a:t>
            </a:r>
            <a:r>
              <a:rPr lang="ru-RU" sz="2200" dirty="0" smtClean="0"/>
              <a:t>) 2010г.</a:t>
            </a:r>
          </a:p>
          <a:p>
            <a:r>
              <a:rPr lang="ru-RU" sz="2200" dirty="0" err="1" smtClean="0"/>
              <a:t>Северо-Кавказский</a:t>
            </a:r>
            <a:r>
              <a:rPr lang="ru-RU" sz="2200" dirty="0" smtClean="0"/>
              <a:t> (Ставрополь) 2011г. </a:t>
            </a:r>
          </a:p>
          <a:p>
            <a:r>
              <a:rPr lang="ru-RU" sz="2200" dirty="0" smtClean="0"/>
              <a:t>В 2014 году создан Крымский федеральный университет</a:t>
            </a:r>
            <a:endParaRPr lang="ru-RU" sz="22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51520" y="1988840"/>
          <a:ext cx="8496944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251520" y="3140968"/>
          <a:ext cx="8568952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ходе мониторинга эффективности учитывается шесть показателей: 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0" y="1052736"/>
          <a:ext cx="8805863" cy="5805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Разделение вузов по эффективности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"/>
          </p:nvPr>
        </p:nvGraphicFramePr>
        <p:xfrm>
          <a:off x="251520" y="1527174"/>
          <a:ext cx="8554343" cy="5142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оценить?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4"/>
          <a:ext cx="8504238" cy="4782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8600"/>
            <a:ext cx="8512624" cy="10401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Права и возможности студентов в учебной деятельности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784976" cy="52578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340768"/>
          <a:ext cx="9144000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студента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4"/>
          <a:ext cx="8504238" cy="4998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Сайты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Абитуриент Урала </a:t>
            </a:r>
            <a:r>
              <a:rPr lang="en-US" dirty="0" smtClean="0">
                <a:hlinkClick r:id="rId2"/>
              </a:rPr>
              <a:t>http://abiturient-urala.ru/</a:t>
            </a:r>
            <a:endParaRPr lang="ru-RU" dirty="0" smtClean="0"/>
          </a:p>
          <a:p>
            <a:r>
              <a:rPr lang="ru-RU" dirty="0" smtClean="0"/>
              <a:t>ЕГЭ портал </a:t>
            </a:r>
            <a:r>
              <a:rPr lang="en-US" dirty="0" smtClean="0">
                <a:hlinkClick r:id="rId3"/>
              </a:rPr>
              <a:t>http://4ege.ru/</a:t>
            </a:r>
            <a:endParaRPr lang="ru-RU" dirty="0" smtClean="0"/>
          </a:p>
          <a:p>
            <a:r>
              <a:rPr lang="ru-RU" dirty="0" smtClean="0"/>
              <a:t>Социальный навигатор </a:t>
            </a:r>
            <a:r>
              <a:rPr lang="en-US" dirty="0" smtClean="0">
                <a:hlinkClick r:id="rId4"/>
              </a:rPr>
              <a:t>http://ria.ru/sn_edu/20140325/1000039895.htm</a:t>
            </a:r>
            <a:endParaRPr lang="ru-RU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http://rosvuz.ru/ l</a:t>
            </a:r>
            <a:r>
              <a:rPr lang="ru-RU" dirty="0" smtClean="0"/>
              <a:t> </a:t>
            </a:r>
          </a:p>
          <a:p>
            <a:r>
              <a:rPr lang="ru-RU" dirty="0" smtClean="0"/>
              <a:t>Уполномоченный по правам студентов в РФ Хромов Артем Михайлович </a:t>
            </a:r>
            <a:r>
              <a:rPr lang="en-US" dirty="0" smtClean="0">
                <a:hlinkClick r:id="rId5"/>
              </a:rPr>
              <a:t>http://studombudsman.ru/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Исследовательский университет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0" y="1196752"/>
          <a:ext cx="8805863" cy="5472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Национальные исследовательские университеты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371600"/>
            <a:ext cx="4016824" cy="5225752"/>
          </a:xfrm>
        </p:spPr>
        <p:txBody>
          <a:bodyPr>
            <a:noAutofit/>
          </a:bodyPr>
          <a:lstStyle/>
          <a:p>
            <a:r>
              <a:rPr lang="ru-RU" sz="1200" dirty="0" smtClean="0"/>
              <a:t>1.  Государственный университет - Высшая школа экономики</a:t>
            </a:r>
            <a:br>
              <a:rPr lang="ru-RU" sz="1200" dirty="0" smtClean="0"/>
            </a:br>
            <a:r>
              <a:rPr lang="ru-RU" sz="1200" dirty="0" smtClean="0"/>
              <a:t>2. Казанский государственный технический университет им. А.Н.Туполева</a:t>
            </a:r>
            <a:br>
              <a:rPr lang="ru-RU" sz="1200" dirty="0" smtClean="0"/>
            </a:br>
            <a:r>
              <a:rPr lang="ru-RU" sz="1200" dirty="0" smtClean="0"/>
              <a:t>3. Московский авиационный институт (государственный технический университет)</a:t>
            </a:r>
            <a:br>
              <a:rPr lang="ru-RU" sz="1200" dirty="0" smtClean="0"/>
            </a:br>
            <a:r>
              <a:rPr lang="ru-RU" sz="1200" dirty="0" smtClean="0"/>
              <a:t>4. Московский государственный технический университет им. Н.Э.Баумана</a:t>
            </a:r>
            <a:br>
              <a:rPr lang="ru-RU" sz="1200" dirty="0" smtClean="0"/>
            </a:br>
            <a:r>
              <a:rPr lang="ru-RU" sz="1200" dirty="0" smtClean="0"/>
              <a:t>5. Московский физико-технический институт (государственный университет)</a:t>
            </a:r>
            <a:br>
              <a:rPr lang="ru-RU" sz="1200" dirty="0" smtClean="0"/>
            </a:br>
            <a:r>
              <a:rPr lang="ru-RU" sz="1200" dirty="0" smtClean="0"/>
              <a:t>6. Нижегородский государственный университет им. Н.И.Лобачевского</a:t>
            </a:r>
            <a:br>
              <a:rPr lang="ru-RU" sz="1200" dirty="0" smtClean="0"/>
            </a:br>
            <a:r>
              <a:rPr lang="ru-RU" sz="1200" dirty="0" smtClean="0"/>
              <a:t>7. Новосибирский государственный университет</a:t>
            </a:r>
            <a:br>
              <a:rPr lang="ru-RU" sz="1200" dirty="0" smtClean="0"/>
            </a:br>
            <a:r>
              <a:rPr lang="ru-RU" sz="1200" dirty="0" smtClean="0"/>
              <a:t>8. Пермский государственный технический университет</a:t>
            </a:r>
            <a:br>
              <a:rPr lang="ru-RU" sz="1200" dirty="0" smtClean="0"/>
            </a:br>
            <a:r>
              <a:rPr lang="ru-RU" sz="1200" dirty="0" smtClean="0"/>
              <a:t>9. Самарский государственный аэрокосмический университет им. акад. С.П.Королева</a:t>
            </a:r>
            <a:br>
              <a:rPr lang="ru-RU" sz="1200" dirty="0" smtClean="0"/>
            </a:br>
            <a:r>
              <a:rPr lang="ru-RU" sz="1200" dirty="0" smtClean="0"/>
              <a:t>10. Санкт-Петербургский государственный горный институт им. Г.В.Плеханова (технический университет)</a:t>
            </a:r>
            <a:br>
              <a:rPr lang="ru-RU" sz="1200" dirty="0" smtClean="0"/>
            </a:br>
            <a:r>
              <a:rPr lang="ru-RU" sz="1200" dirty="0" smtClean="0"/>
              <a:t>11. Санкт-Петербургский государственный университет информационных технологий, механики и оптики</a:t>
            </a:r>
            <a:br>
              <a:rPr lang="ru-RU" sz="1200" dirty="0" smtClean="0"/>
            </a:br>
            <a:r>
              <a:rPr lang="ru-RU" sz="1200" dirty="0" smtClean="0"/>
              <a:t>12. Томский политехнический университет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1371600"/>
            <a:ext cx="4051176" cy="5486400"/>
          </a:xfrm>
        </p:spPr>
        <p:txBody>
          <a:bodyPr>
            <a:normAutofit fontScale="47500" lnSpcReduction="20000"/>
          </a:bodyPr>
          <a:lstStyle/>
          <a:p>
            <a:r>
              <a:rPr lang="ru-RU" sz="2800" dirty="0" smtClean="0"/>
              <a:t>1. Белгородский государственный университет</a:t>
            </a:r>
            <a:br>
              <a:rPr lang="ru-RU" sz="2800" dirty="0" smtClean="0"/>
            </a:br>
            <a:r>
              <a:rPr lang="ru-RU" sz="2800" dirty="0" smtClean="0"/>
              <a:t>2. Иркутский государственный технический университет</a:t>
            </a:r>
            <a:br>
              <a:rPr lang="ru-RU" sz="2800" dirty="0" smtClean="0"/>
            </a:br>
            <a:r>
              <a:rPr lang="ru-RU" sz="2800" dirty="0" smtClean="0"/>
              <a:t>3. Казанский государственный технологический университет</a:t>
            </a:r>
            <a:br>
              <a:rPr lang="ru-RU" sz="2800" dirty="0" smtClean="0"/>
            </a:br>
            <a:r>
              <a:rPr lang="ru-RU" sz="2800" dirty="0" smtClean="0"/>
              <a:t>4. Мордовский государственный университет им. Н.П. Огарева</a:t>
            </a:r>
            <a:br>
              <a:rPr lang="ru-RU" sz="2800" dirty="0" smtClean="0"/>
            </a:br>
            <a:r>
              <a:rPr lang="ru-RU" sz="2800" dirty="0" smtClean="0"/>
              <a:t>5. Московский государственный институт электронной техники</a:t>
            </a:r>
            <a:br>
              <a:rPr lang="ru-RU" sz="2800" dirty="0" smtClean="0"/>
            </a:br>
            <a:r>
              <a:rPr lang="ru-RU" sz="2800" dirty="0" smtClean="0"/>
              <a:t>6. Московский государственный строительный университет (МГСУ)</a:t>
            </a:r>
            <a:br>
              <a:rPr lang="ru-RU" sz="2800" dirty="0" smtClean="0"/>
            </a:br>
            <a:r>
              <a:rPr lang="ru-RU" sz="2800" dirty="0" smtClean="0"/>
              <a:t>7. Московский энергетический институт (технический университет) </a:t>
            </a:r>
            <a:br>
              <a:rPr lang="ru-RU" sz="2800" dirty="0" smtClean="0"/>
            </a:br>
            <a:r>
              <a:rPr lang="ru-RU" sz="2800" dirty="0" smtClean="0"/>
              <a:t>8. Пермский государственный университет</a:t>
            </a:r>
            <a:br>
              <a:rPr lang="ru-RU" sz="2800" dirty="0" smtClean="0"/>
            </a:br>
            <a:r>
              <a:rPr lang="ru-RU" sz="2800" dirty="0" smtClean="0"/>
              <a:t>9. Российский государственный медицинский университет федерального агентства по здравоохранению и социальному развитию</a:t>
            </a:r>
            <a:br>
              <a:rPr lang="ru-RU" sz="2800" dirty="0" smtClean="0"/>
            </a:br>
            <a:r>
              <a:rPr lang="ru-RU" sz="2800" dirty="0" smtClean="0"/>
              <a:t>10. Российский государственный университет нефти и газа </a:t>
            </a:r>
            <a:r>
              <a:rPr lang="ru-RU" sz="2800" dirty="0" err="1" smtClean="0"/>
              <a:t>им.И.М.Губкина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11. Санкт-Петербургский государственный политехнический университет</a:t>
            </a:r>
            <a:br>
              <a:rPr lang="ru-RU" sz="2800" dirty="0" smtClean="0"/>
            </a:br>
            <a:r>
              <a:rPr lang="ru-RU" sz="2800" dirty="0" smtClean="0"/>
              <a:t>12. Саратовский государственный университет </a:t>
            </a:r>
            <a:r>
              <a:rPr lang="ru-RU" sz="2800" dirty="0" err="1" smtClean="0"/>
              <a:t>им.Н.Г.Чернышевского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13. Томский государственный университет</a:t>
            </a:r>
            <a:br>
              <a:rPr lang="ru-RU" sz="2800" dirty="0" smtClean="0"/>
            </a:br>
            <a:r>
              <a:rPr lang="ru-RU" sz="2800" dirty="0" smtClean="0"/>
              <a:t>14. Учреждение Российской Академии наук Санкт-Петербургский академический университет - Научно-образовательный центр </a:t>
            </a:r>
            <a:r>
              <a:rPr lang="ru-RU" sz="2800" dirty="0" err="1" smtClean="0"/>
              <a:t>нанотехнологий</a:t>
            </a:r>
            <a:r>
              <a:rPr lang="ru-RU" sz="2800" dirty="0" smtClean="0"/>
              <a:t> РАН</a:t>
            </a:r>
            <a:br>
              <a:rPr lang="ru-RU" sz="2800" dirty="0" smtClean="0"/>
            </a:br>
            <a:r>
              <a:rPr lang="ru-RU" sz="2800" dirty="0" smtClean="0"/>
              <a:t>15. Южно-Уральский государственный университет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Образовательные стандарты 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Современные тенденции в высшем образовании РФ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79512" y="1268760"/>
          <a:ext cx="8626351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Можно выделить следующие проблемы высшего профессионального образования: 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4" y="1527174"/>
          <a:ext cx="8590855" cy="4998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3481</TotalTime>
  <Words>3274</Words>
  <Application>Microsoft Office PowerPoint</Application>
  <PresentationFormat>Экран (4:3)</PresentationFormat>
  <Paragraphs>631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Официальная</vt:lpstr>
      <vt:lpstr>Современное состояние и проблемы высшей школы РФ  (куда и как поступать абитуриенту)</vt:lpstr>
      <vt:lpstr>Система профессионального образования</vt:lpstr>
      <vt:lpstr>Система вузов</vt:lpstr>
      <vt:lpstr>Федеральные университеты  (в федеральных округах)</vt:lpstr>
      <vt:lpstr>Исследовательский университет </vt:lpstr>
      <vt:lpstr>Национальные исследовательские университеты</vt:lpstr>
      <vt:lpstr>Образовательные стандарты </vt:lpstr>
      <vt:lpstr>Современные тенденции в высшем образовании РФ</vt:lpstr>
      <vt:lpstr>Можно выделить следующие проблемы высшего профессионального образования: </vt:lpstr>
      <vt:lpstr>ОБРАЗОВАТЕЛЬНЫЕ ОРГАНИЗАЦИИ ВЫСШЕГО ОБРАЗОВАНИЯ (на начало учебного года)</vt:lpstr>
      <vt:lpstr>Слайд 11</vt:lpstr>
      <vt:lpstr>Слайд 12</vt:lpstr>
      <vt:lpstr>Слайд 13</vt:lpstr>
      <vt:lpstr>Слайд 14</vt:lpstr>
      <vt:lpstr>Среднее профессиональное образование </vt:lpstr>
      <vt:lpstr>Поступление в вуз </vt:lpstr>
      <vt:lpstr>Высшее образование и рынок труда</vt:lpstr>
      <vt:lpstr>Высшее образование и рынок труда</vt:lpstr>
      <vt:lpstr>Средняя заработная плата в РФ</vt:lpstr>
      <vt:lpstr>Тенденции рынка труда </vt:lpstr>
      <vt:lpstr>Востребованность молодых специалистов</vt:lpstr>
      <vt:lpstr>Как поступить?</vt:lpstr>
      <vt:lpstr>Как поступить? Виды условий поступления</vt:lpstr>
      <vt:lpstr>Право на прием без вступительных испытаний имеют</vt:lpstr>
      <vt:lpstr>Преимущественное право зачисления предоставляется лицам</vt:lpstr>
      <vt:lpstr>При приеме на обучение по программам бакалавриата, программам специалитета организация высшего образования начисляет баллы за следующие индивидуальные достижения (самостоятельно определяется вузом)</vt:lpstr>
      <vt:lpstr>Контрольные цифры приема на бюджетные места  (в тыс.чел.)</vt:lpstr>
      <vt:lpstr>Контрольные цифры приема 2014 по направлениям бакалавриата и специалитета</vt:lpstr>
      <vt:lpstr>Основные направления при утверждении контрольных цифр приёма на 2015 год</vt:lpstr>
      <vt:lpstr>Прием в государственные и муниципальные  профессиональные образовательные организации  и образовательные организации высшего образования в 2013 году тыс.человек</vt:lpstr>
      <vt:lpstr>Как поступить? Правила приема</vt:lpstr>
      <vt:lpstr>Установленные Минобразом минимальные баллы ЕГЭ</vt:lpstr>
      <vt:lpstr>Слайд 33</vt:lpstr>
      <vt:lpstr>Особенности приема в 2014</vt:lpstr>
      <vt:lpstr>Стоимость платного обучения </vt:lpstr>
      <vt:lpstr>Где учиться?</vt:lpstr>
      <vt:lpstr>Субъекты оказания образовательной услуги</vt:lpstr>
      <vt:lpstr>Стороны обучения в вузе </vt:lpstr>
      <vt:lpstr>Из чего складывается оценка качества вузов?</vt:lpstr>
      <vt:lpstr>В ходе мониторинга эффективности учитывается шесть показателей: </vt:lpstr>
      <vt:lpstr>Разделение вузов по эффективности</vt:lpstr>
      <vt:lpstr>Как оценить?</vt:lpstr>
      <vt:lpstr>Права и возможности студентов в учебной деятельности</vt:lpstr>
      <vt:lpstr>Проблемы студента</vt:lpstr>
      <vt:lpstr>Сайты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Современное состояние и проблемы высшей школы РФ</dc:title>
  <dc:creator>Светлана</dc:creator>
  <cp:lastModifiedBy>Светлана</cp:lastModifiedBy>
  <cp:revision>101</cp:revision>
  <dcterms:created xsi:type="dcterms:W3CDTF">2014-09-19T06:45:26Z</dcterms:created>
  <dcterms:modified xsi:type="dcterms:W3CDTF">2014-09-26T10:44:06Z</dcterms:modified>
</cp:coreProperties>
</file>