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65" r:id="rId8"/>
    <p:sldId id="262" r:id="rId9"/>
    <p:sldId id="263" r:id="rId10"/>
    <p:sldId id="264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AAF2A-EC35-42C7-936D-61AF42BEFDC1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87314-75B3-4859-B7CB-EA781F77C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87314-75B3-4859-B7CB-EA781F77CC8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strategy@mon.gov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676456" cy="230425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Обсуждаем проект «Стратегии </a:t>
            </a:r>
            <a:r>
              <a:rPr lang="ru-RU" sz="3600" b="1" dirty="0" smtClean="0"/>
              <a:t>развития воспитания в Российской Федерации до 2025 </a:t>
            </a:r>
            <a:r>
              <a:rPr lang="ru-RU" sz="3600" b="1" dirty="0" smtClean="0"/>
              <a:t>года»          19 </a:t>
            </a:r>
            <a:r>
              <a:rPr lang="ru-RU" sz="3600" b="1" dirty="0" smtClean="0"/>
              <a:t>января 2015    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7088832" cy="3289920"/>
          </a:xfrm>
        </p:spPr>
        <p:txBody>
          <a:bodyPr/>
          <a:lstStyle/>
          <a:p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МФТИ выиграл грант Правительства РФ для государственной поддержки научных исследован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92896"/>
            <a:ext cx="6480720" cy="4365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Механизмы реализации Стратегии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3656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Правовые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законодат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 защита семьи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Организационно-управленческие: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региональные программы по 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 воспитанию, сетевое </a:t>
                      </a:r>
                      <a:r>
                        <a:rPr lang="ru-RU" sz="2000" b="1" baseline="0" dirty="0" err="1" smtClean="0">
                          <a:solidFill>
                            <a:schemeClr val="tx1"/>
                          </a:solidFill>
                        </a:rPr>
                        <a:t>вз-вие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 , мониторинг эффективности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Кадровые: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проф. стандарт, модернизация проф. переподготовки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656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Научно-методические: </a:t>
                      </a:r>
                      <a:r>
                        <a:rPr lang="ru-RU" sz="2000" b="1" dirty="0" err="1" smtClean="0"/>
                        <a:t>н</a:t>
                      </a:r>
                      <a:r>
                        <a:rPr lang="ru-RU" sz="2000" b="1" dirty="0" smtClean="0"/>
                        <a:t>/методическое обеспечение стратегии, </a:t>
                      </a:r>
                      <a:r>
                        <a:rPr lang="ru-RU" sz="2000" b="1" dirty="0" err="1" smtClean="0"/>
                        <a:t>н</a:t>
                      </a:r>
                      <a:r>
                        <a:rPr lang="ru-RU" sz="2000" b="1" dirty="0" smtClean="0"/>
                        <a:t>/исследования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Финансово-экономические: </a:t>
                      </a:r>
                      <a:r>
                        <a:rPr lang="ru-RU" sz="2000" b="1" dirty="0" smtClean="0"/>
                        <a:t>многоканальное финансирование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системы воспитания из федерального, региональных и местных бюджетов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Информационные: </a:t>
                      </a:r>
                      <a:r>
                        <a:rPr lang="ru-RU" sz="2000" b="1" dirty="0" smtClean="0"/>
                        <a:t>сетевое взаимодействие</a:t>
                      </a:r>
                      <a:r>
                        <a:rPr lang="ru-RU" sz="2000" b="1" baseline="0" dirty="0" smtClean="0"/>
                        <a:t> ОУ, </a:t>
                      </a:r>
                      <a:r>
                        <a:rPr lang="ru-RU" sz="2000" b="1" dirty="0" smtClean="0"/>
                        <a:t>дистанционные формы воспитания, </a:t>
                      </a:r>
                      <a:r>
                        <a:rPr lang="ru-RU" sz="2000" b="1" dirty="0" err="1" smtClean="0"/>
                        <a:t>медиа-образование</a:t>
                      </a:r>
                      <a:r>
                        <a:rPr lang="ru-RU" sz="2000" b="1" baseline="0" dirty="0" smtClean="0"/>
                        <a:t> в ОУ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Ожидаемые результаты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значимость воспитания в общественном сознании</a:t>
            </a:r>
          </a:p>
          <a:p>
            <a:r>
              <a:rPr lang="ru-RU" dirty="0" smtClean="0"/>
              <a:t>развитие </a:t>
            </a:r>
            <a:r>
              <a:rPr lang="ru-RU" dirty="0" smtClean="0"/>
              <a:t>общественно-государственной системы воспитания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доступность для всех категорий детей качественного </a:t>
            </a:r>
            <a:r>
              <a:rPr lang="ru-RU" dirty="0" smtClean="0"/>
              <a:t>воспитания</a:t>
            </a:r>
          </a:p>
          <a:p>
            <a:r>
              <a:rPr lang="ru-RU" dirty="0" smtClean="0"/>
              <a:t>реализация федеральных, региональных и муниципальных целевых программ поддержки одаренных </a:t>
            </a:r>
            <a:r>
              <a:rPr lang="ru-RU" dirty="0" smtClean="0"/>
              <a:t>детей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Ожидаемые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развитие кадрового потенциала системы </a:t>
            </a:r>
            <a:r>
              <a:rPr lang="ru-RU" dirty="0" smtClean="0"/>
              <a:t>воспитания</a:t>
            </a:r>
          </a:p>
          <a:p>
            <a:r>
              <a:rPr lang="ru-RU" dirty="0" smtClean="0"/>
              <a:t>обеспечение преемственности деятельности детских и молодежных общественных </a:t>
            </a:r>
            <a:r>
              <a:rPr lang="ru-RU" dirty="0" smtClean="0"/>
              <a:t>объединений</a:t>
            </a:r>
          </a:p>
          <a:p>
            <a:r>
              <a:rPr lang="ru-RU" dirty="0" smtClean="0"/>
              <a:t>повышение уровня информационной безопасности </a:t>
            </a:r>
            <a:r>
              <a:rPr lang="ru-RU" dirty="0" smtClean="0"/>
              <a:t>детей</a:t>
            </a:r>
          </a:p>
          <a:p>
            <a:r>
              <a:rPr lang="ru-RU" dirty="0" smtClean="0"/>
              <a:t>формирование системы осуществления мониторинга и показателей, отражающих эффективность реализации Стратегии.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Обсуждаем стратегию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Что бы конкретно хотели бы изменить в вопросах воспитания в вашей семье/детском саду/школе/колледже?</a:t>
            </a:r>
          </a:p>
          <a:p>
            <a:r>
              <a:rPr lang="ru-RU" b="1" dirty="0" smtClean="0"/>
              <a:t>С чего лучше начать?                                               Что нас будет вдохновлять?</a:t>
            </a:r>
          </a:p>
          <a:p>
            <a:r>
              <a:rPr lang="ru-RU" b="1" dirty="0" smtClean="0"/>
              <a:t>Какими компетенциями необходимо  обладать современному педагогу-воспитателю?</a:t>
            </a:r>
          </a:p>
          <a:p>
            <a:r>
              <a:rPr lang="ru-RU" b="1" dirty="0" smtClean="0"/>
              <a:t>Какие ресурсы нам будут нужны?                              Какие существуют риски ?</a:t>
            </a:r>
          </a:p>
          <a:p>
            <a:r>
              <a:rPr lang="ru-RU" b="1" dirty="0" smtClean="0"/>
              <a:t>Что хотят наши дети от нас, взрослых?</a:t>
            </a:r>
          </a:p>
          <a:p>
            <a:r>
              <a:rPr lang="ru-RU" b="1" dirty="0" smtClean="0"/>
              <a:t>Чего мы хотим от них?                             Каковы наши самые заветные мечты?</a:t>
            </a:r>
          </a:p>
          <a:p>
            <a:r>
              <a:rPr lang="ru-RU" b="1" dirty="0" smtClean="0"/>
              <a:t>Каким результатом </a:t>
            </a:r>
            <a:r>
              <a:rPr lang="ru-RU" b="1" dirty="0" smtClean="0"/>
              <a:t>м</a:t>
            </a:r>
            <a:r>
              <a:rPr lang="ru-RU" b="1" dirty="0" smtClean="0"/>
              <a:t>ы будем довольны?</a:t>
            </a:r>
          </a:p>
          <a:p>
            <a:r>
              <a:rPr lang="ru-RU" b="1" dirty="0" smtClean="0"/>
              <a:t>Для чего мы хотим получить результат?</a:t>
            </a:r>
          </a:p>
          <a:p>
            <a:r>
              <a:rPr lang="ru-RU" b="1" dirty="0" smtClean="0"/>
              <a:t>Как мы узнаем, что достигли цели?</a:t>
            </a:r>
          </a:p>
          <a:p>
            <a:r>
              <a:rPr lang="ru-RU" b="1" dirty="0" smtClean="0"/>
              <a:t>Какие шансы от 1 до 10 мы себе даем, чтобы реализовать стратегию?</a:t>
            </a:r>
          </a:p>
          <a:p>
            <a:r>
              <a:rPr lang="ru-RU" b="1" dirty="0" smtClean="0"/>
              <a:t>Что скажут (не скажут) наши родители о стратегии? </a:t>
            </a:r>
          </a:p>
          <a:p>
            <a:r>
              <a:rPr lang="ru-RU" b="1" dirty="0" smtClean="0"/>
              <a:t>Что ценного будет происходить в нашей жизни?</a:t>
            </a:r>
          </a:p>
          <a:p>
            <a:r>
              <a:rPr lang="ru-RU" b="1" dirty="0" smtClean="0"/>
              <a:t>Что для нас в этом самое трудное (легкое)?</a:t>
            </a:r>
          </a:p>
          <a:p>
            <a:r>
              <a:rPr lang="ru-RU" b="1" dirty="0" smtClean="0"/>
              <a:t>Что вас мотивирует двигаться дальше?</a:t>
            </a:r>
          </a:p>
          <a:p>
            <a:r>
              <a:rPr lang="ru-RU" b="1" dirty="0" smtClean="0"/>
              <a:t>Какой шаг мы можем делать прямо сейчас?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Просим свои мнения, замечания, предложения по проекту Стратегии направлять на электронный адрес: </a:t>
            </a:r>
            <a:r>
              <a:rPr lang="ru-RU" dirty="0" err="1" smtClean="0">
                <a:hlinkClick r:id="rId2"/>
              </a:rPr>
              <a:t>strategy@mon.gov.ru</a:t>
            </a:r>
            <a:r>
              <a:rPr lang="ru-RU" dirty="0" smtClean="0"/>
              <a:t> до 01 марта 2015 года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Нормативно-правовая </a:t>
            </a:r>
            <a:r>
              <a:rPr lang="ru-RU" b="1" dirty="0" smtClean="0"/>
              <a:t>база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89654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Конституция Российской Федерации;</a:t>
            </a:r>
          </a:p>
          <a:p>
            <a:r>
              <a:rPr lang="ru-RU" b="1" dirty="0" smtClean="0"/>
              <a:t>нормы Конвенции ООН о правах ребенка;</a:t>
            </a:r>
          </a:p>
          <a:p>
            <a:r>
              <a:rPr lang="ru-RU" b="1" dirty="0" smtClean="0"/>
              <a:t>Федерального закона от 24 июля 1998 года № 124-ФЗ «Об основных гарантиях прав ребенка в Российской Федерации»;</a:t>
            </a:r>
          </a:p>
          <a:p>
            <a:r>
              <a:rPr lang="ru-RU" b="1" dirty="0" smtClean="0"/>
              <a:t>Федерального закона от 29 декабря 2012 года № 273-ФЗ «Об образовании в Российской Федерации»;</a:t>
            </a:r>
          </a:p>
          <a:p>
            <a:r>
              <a:rPr lang="ru-RU" b="1" dirty="0" smtClean="0"/>
              <a:t>«Национальная стратегия действий в интересах детей на 2012–2017 годы», </a:t>
            </a:r>
          </a:p>
          <a:p>
            <a:r>
              <a:rPr lang="ru-RU" b="1" dirty="0" smtClean="0"/>
              <a:t>«Основы государственной молодежной политики до 2025 года»;</a:t>
            </a:r>
          </a:p>
          <a:p>
            <a:r>
              <a:rPr lang="ru-RU" b="1" dirty="0" smtClean="0"/>
              <a:t> «Основы государственной культурной политики»;</a:t>
            </a:r>
          </a:p>
          <a:p>
            <a:r>
              <a:rPr lang="ru-RU" b="1" dirty="0" smtClean="0"/>
              <a:t>положения «Концепции государственной семейной политики в Российской Федерации на период до 2025 года» </a:t>
            </a:r>
          </a:p>
          <a:p>
            <a:r>
              <a:rPr lang="ru-RU" b="1" dirty="0" smtClean="0"/>
              <a:t> «Концепции развития дополнительного образования детей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ВОСПИТАНИЕ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(определяемое в концепции)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Ключевой инструмент решения задачи Российской Федерации – формирование новых поколений, обладающих знаниями и умениями, которые отвечают требованиям XXI века, разделяющих традиционные нравственные ценности, готовых к мирному созиданию и защите Родины.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Стратегия призвана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9685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усилить </a:t>
            </a:r>
            <a:r>
              <a:rPr lang="ru-RU" b="1" dirty="0" smtClean="0"/>
              <a:t>единение</a:t>
            </a:r>
            <a:r>
              <a:rPr lang="ru-RU" dirty="0" smtClean="0"/>
              <a:t> российского </a:t>
            </a:r>
            <a:r>
              <a:rPr lang="ru-RU" b="1" dirty="0" smtClean="0"/>
              <a:t>общества, </a:t>
            </a:r>
            <a:endParaRPr lang="ru-RU" dirty="0" smtClean="0"/>
          </a:p>
          <a:p>
            <a:r>
              <a:rPr lang="ru-RU" dirty="0" smtClean="0"/>
              <a:t>утвердить </a:t>
            </a:r>
            <a:r>
              <a:rPr lang="ru-RU" b="1" dirty="0" smtClean="0"/>
              <a:t>главенство семьи</a:t>
            </a:r>
          </a:p>
          <a:p>
            <a:r>
              <a:rPr lang="ru-RU" dirty="0" smtClean="0"/>
              <a:t>заложить основы </a:t>
            </a:r>
            <a:r>
              <a:rPr lang="ru-RU" b="1" dirty="0" smtClean="0"/>
              <a:t>системы противодействия </a:t>
            </a:r>
            <a:r>
              <a:rPr lang="ru-RU" dirty="0" smtClean="0"/>
              <a:t>националистическим, </a:t>
            </a:r>
            <a:r>
              <a:rPr lang="ru-RU" b="1" dirty="0" smtClean="0"/>
              <a:t>экстремистским вызовам и рискам современного детства</a:t>
            </a:r>
          </a:p>
          <a:p>
            <a:r>
              <a:rPr lang="ru-RU" b="1" dirty="0" smtClean="0"/>
              <a:t>обновление воспитательного процесса </a:t>
            </a:r>
            <a:r>
              <a:rPr lang="ru-RU" dirty="0" smtClean="0"/>
              <a:t>на основе культурно-исторического и </a:t>
            </a:r>
            <a:r>
              <a:rPr lang="ru-RU" dirty="0" err="1" smtClean="0"/>
              <a:t>системно-деятельностного</a:t>
            </a:r>
            <a:r>
              <a:rPr lang="ru-RU" dirty="0" smtClean="0"/>
              <a:t> подхода к социальной ситуации развития</a:t>
            </a:r>
          </a:p>
          <a:p>
            <a:r>
              <a:rPr lang="ru-RU" dirty="0" smtClean="0"/>
              <a:t> обеспечить эффективное </a:t>
            </a:r>
            <a:r>
              <a:rPr lang="ru-RU" b="1" dirty="0" smtClean="0"/>
              <a:t>достижение  личностных результатов </a:t>
            </a:r>
            <a:r>
              <a:rPr lang="ru-RU" dirty="0" smtClean="0"/>
              <a:t>развития детей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и задачи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Определить </a:t>
            </a:r>
            <a:r>
              <a:rPr lang="ru-RU" b="1" dirty="0" smtClean="0"/>
              <a:t>приоритеты</a:t>
            </a:r>
            <a:r>
              <a:rPr lang="ru-RU" dirty="0" smtClean="0"/>
              <a:t> государственной политики в области воспитания детей, основные </a:t>
            </a:r>
            <a:r>
              <a:rPr lang="ru-RU" b="1" dirty="0" smtClean="0"/>
              <a:t>направления развития </a:t>
            </a:r>
            <a:r>
              <a:rPr lang="ru-RU" dirty="0" smtClean="0"/>
              <a:t>воспитания, </a:t>
            </a:r>
            <a:r>
              <a:rPr lang="ru-RU" b="1" dirty="0" smtClean="0"/>
              <a:t>механизмы</a:t>
            </a:r>
            <a:r>
              <a:rPr lang="ru-RU" dirty="0" smtClean="0"/>
              <a:t> и ожидаемые </a:t>
            </a:r>
            <a:r>
              <a:rPr lang="ru-RU" b="1" dirty="0" smtClean="0"/>
              <a:t>результаты</a:t>
            </a:r>
            <a:r>
              <a:rPr lang="ru-RU" dirty="0" smtClean="0"/>
              <a:t> реализации Стратегии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Приоритеты государственной политики в области воспитания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уважение к человеческому достоинству</a:t>
            </a:r>
          </a:p>
          <a:p>
            <a:r>
              <a:rPr lang="ru-RU" dirty="0" smtClean="0"/>
              <a:t>поддержка  роли семьи в воспитании детей</a:t>
            </a:r>
          </a:p>
          <a:p>
            <a:r>
              <a:rPr lang="ru-RU" dirty="0" smtClean="0"/>
              <a:t>защита прав и интересов каждого ребенка</a:t>
            </a:r>
          </a:p>
          <a:p>
            <a:r>
              <a:rPr lang="ru-RU" dirty="0" smtClean="0"/>
              <a:t>соответствия воспитания в системе образования традиционным российским культурным, духовно-нравственным и семейным ценностям</a:t>
            </a:r>
          </a:p>
          <a:p>
            <a:r>
              <a:rPr lang="ru-RU" dirty="0" smtClean="0"/>
              <a:t>обеспечение условий для физического, психического, социального, духовно- нравственного развития детей</a:t>
            </a:r>
          </a:p>
          <a:p>
            <a:r>
              <a:rPr lang="ru-RU" dirty="0" smtClean="0"/>
              <a:t>воспитание языковой культуры детей</a:t>
            </a:r>
          </a:p>
          <a:p>
            <a:r>
              <a:rPr lang="ru-RU" dirty="0" smtClean="0"/>
              <a:t>развитие сотрудничества субъектов системы воспитания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Направления развития воспитания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3168352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1916832"/>
            <a:ext cx="3240360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915816" y="1196752"/>
            <a:ext cx="122413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084168" y="1196752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7624" y="2636912"/>
            <a:ext cx="23762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Развитие социальных институтов воспитания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292080" y="2060848"/>
            <a:ext cx="2592288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Обновление воспитательного процесса с учетом современных достижений науки на основе отечественных традиций</a:t>
            </a:r>
            <a:endParaRPr lang="ru-RU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Развитие социальных институтов воспитания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836712"/>
          <a:ext cx="8568952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1174954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Поддержка семейного воспитания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Развитие воспитания в системе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воспитательные возможности информационных ресурсов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общественные объединения в сфере воспитания</a:t>
                      </a:r>
                      <a:endParaRPr lang="ru-RU" dirty="0"/>
                    </a:p>
                  </a:txBody>
                  <a:tcPr/>
                </a:tc>
              </a:tr>
              <a:tr h="4970958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Статус</a:t>
                      </a:r>
                      <a:r>
                        <a:rPr lang="ru-RU" baseline="0" dirty="0" smtClean="0"/>
                        <a:t> многодетности, </a:t>
                      </a:r>
                      <a:r>
                        <a:rPr lang="ru-RU" dirty="0" smtClean="0"/>
                        <a:t>участия семьи в государственно-общественном</a:t>
                      </a:r>
                      <a:r>
                        <a:rPr lang="ru-RU" baseline="0" dirty="0" smtClean="0"/>
                        <a:t> управлении обр. орг., </a:t>
                      </a:r>
                      <a:r>
                        <a:rPr lang="ru-RU" dirty="0" smtClean="0"/>
                        <a:t>расширение инфраструктуры семейного отдыха, поддержка семейных клубов, клубов по месту жительства,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Индивидуализация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развития личности ребенка, </a:t>
                      </a:r>
                      <a:r>
                        <a:rPr lang="ru-RU" dirty="0" err="1" smtClean="0"/>
                        <a:t>поддерж-ка</a:t>
                      </a:r>
                      <a:r>
                        <a:rPr lang="ru-RU" dirty="0" smtClean="0"/>
                        <a:t> одаренных детей, ресурсы дополнительного образования;</a:t>
                      </a:r>
                    </a:p>
                    <a:p>
                      <a:r>
                        <a:rPr lang="ru-RU" dirty="0" smtClean="0"/>
                        <a:t>интерес к чтению</a:t>
                      </a:r>
                    </a:p>
                    <a:p>
                      <a:r>
                        <a:rPr lang="ru-RU" dirty="0" smtClean="0"/>
                        <a:t>владения  языками и </a:t>
                      </a:r>
                      <a:r>
                        <a:rPr lang="ru-RU" dirty="0" err="1" smtClean="0"/>
                        <a:t>коммуникатив-ными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компетен</a:t>
                      </a:r>
                      <a:r>
                        <a:rPr lang="ru-RU" dirty="0" smtClean="0"/>
                        <a:t>- </a:t>
                      </a:r>
                      <a:r>
                        <a:rPr lang="ru-RU" dirty="0" err="1" smtClean="0"/>
                        <a:t>циями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каникуляр-ный</a:t>
                      </a:r>
                      <a:r>
                        <a:rPr lang="ru-RU" dirty="0" smtClean="0"/>
                        <a:t> отдых и оздоровление детей.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позитивное развитие детей в информационной среде (интернет, кино, телевидение, книги, СМИ, в том числе радио и телевидение);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привлечение детей к участию в деятельности социально-значимых творческих, культурных, благотворительных организациях и объединениях, волонтерском движении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Обновление воспитательного процесса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Гражданское и патриотическое воспитание</a:t>
            </a:r>
          </a:p>
          <a:p>
            <a:r>
              <a:rPr lang="ru-RU" dirty="0" smtClean="0"/>
              <a:t>Духовно-нравственное развитие</a:t>
            </a:r>
          </a:p>
          <a:p>
            <a:r>
              <a:rPr lang="ru-RU" dirty="0" smtClean="0"/>
              <a:t>Приобщение детей к культурному наследию</a:t>
            </a:r>
          </a:p>
          <a:p>
            <a:r>
              <a:rPr lang="ru-RU" dirty="0" smtClean="0"/>
              <a:t>Физическое развитие и культура здоровья:</a:t>
            </a:r>
          </a:p>
          <a:p>
            <a:r>
              <a:rPr lang="ru-RU" dirty="0" smtClean="0"/>
              <a:t>Трудовое воспитание и профессиональное самоопределение</a:t>
            </a:r>
          </a:p>
          <a:p>
            <a:r>
              <a:rPr lang="ru-RU" dirty="0" smtClean="0"/>
              <a:t>Экологическое воспитание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728</Words>
  <Application>Microsoft Office PowerPoint</Application>
  <PresentationFormat>Экран (4:3)</PresentationFormat>
  <Paragraphs>88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Обсуждаем проект «Стратегии развития воспитания в Российской Федерации до 2025 года»          19 января 2015    </vt:lpstr>
      <vt:lpstr>Нормативно-правовая база</vt:lpstr>
      <vt:lpstr>ВОСПИТАНИЕ (определяемое в концепции)</vt:lpstr>
      <vt:lpstr>Стратегия призвана</vt:lpstr>
      <vt:lpstr>Цели и задачи:</vt:lpstr>
      <vt:lpstr>Приоритеты государственной политики в области воспитания</vt:lpstr>
      <vt:lpstr>Направления развития воспитания</vt:lpstr>
      <vt:lpstr>Развитие социальных институтов воспитания</vt:lpstr>
      <vt:lpstr>Обновление воспитательного процесса</vt:lpstr>
      <vt:lpstr>Механизмы реализации Стратегии</vt:lpstr>
      <vt:lpstr>Ожидаемые результаты</vt:lpstr>
      <vt:lpstr>Ожидаемые результаты</vt:lpstr>
      <vt:lpstr>Обсуждаем стратегию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«Стратегия развития воспитания в Российской Федерации до 2025 года»  23 января 2015    проект</dc:title>
  <dc:creator>Инга</dc:creator>
  <cp:lastModifiedBy>Инга</cp:lastModifiedBy>
  <cp:revision>14</cp:revision>
  <dcterms:created xsi:type="dcterms:W3CDTF">2015-02-01T15:25:35Z</dcterms:created>
  <dcterms:modified xsi:type="dcterms:W3CDTF">2015-02-03T16:36:39Z</dcterms:modified>
</cp:coreProperties>
</file>