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29152"/>
        <c:axId val="182854784"/>
      </c:radarChart>
      <c:catAx>
        <c:axId val="68529152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crossAx val="182854784"/>
        <c:crosses val="autoZero"/>
        <c:auto val="1"/>
        <c:lblAlgn val="ctr"/>
        <c:lblOffset val="100"/>
        <c:noMultiLvlLbl val="0"/>
      </c:catAx>
      <c:valAx>
        <c:axId val="18285478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68529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0A177C-E247-4CED-AF52-EAADF21FB7A7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8F6D6D-AB0C-44B3-B912-37D6F9BB5D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Моделирование как технология преподавания на уроках истории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48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Статические</a:t>
            </a:r>
            <a:r>
              <a:rPr lang="ru-RU" dirty="0"/>
              <a:t> – модели, описывающие состояние системы в определенный момент времени (единовременный срез информации по данному объекту). </a:t>
            </a:r>
            <a:endParaRPr lang="ru-RU" dirty="0" smtClean="0"/>
          </a:p>
          <a:p>
            <a:r>
              <a:rPr lang="ru-RU" b="1" dirty="0"/>
              <a:t>Д</a:t>
            </a:r>
            <a:r>
              <a:rPr lang="ru-RU" b="1" dirty="0" smtClean="0"/>
              <a:t>инамические</a:t>
            </a:r>
            <a:r>
              <a:rPr lang="ru-RU" dirty="0" smtClean="0"/>
              <a:t>– </a:t>
            </a:r>
            <a:r>
              <a:rPr lang="ru-RU" dirty="0"/>
              <a:t>модели, описывающие состояние системы в </a:t>
            </a:r>
            <a:r>
              <a:rPr lang="ru-RU" dirty="0" smtClean="0"/>
              <a:t>движении времени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моделей по фактору времени:</a:t>
            </a:r>
          </a:p>
        </p:txBody>
      </p:sp>
    </p:spTree>
    <p:extLst>
      <p:ext uri="{BB962C8B-B14F-4D97-AF65-F5344CB8AC3E}">
        <p14:creationId xmlns:p14="http://schemas.microsoft.com/office/powerpoint/2010/main" val="11265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</a:t>
            </a:r>
            <a:r>
              <a:rPr lang="ru-RU" dirty="0"/>
              <a:t>) Классификация моделей по отрасли знаний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71600" y="1772816"/>
            <a:ext cx="1728192" cy="1663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математические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79912" y="1708092"/>
            <a:ext cx="18002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Биологи</a:t>
            </a:r>
          </a:p>
          <a:p>
            <a:pPr algn="ctr"/>
            <a:r>
              <a:rPr lang="ru-RU" dirty="0" err="1" smtClean="0"/>
              <a:t>ческие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588224" y="1628800"/>
            <a:ext cx="17784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Хими</a:t>
            </a:r>
            <a:endParaRPr lang="ru-RU" dirty="0" smtClean="0"/>
          </a:p>
          <a:p>
            <a:pPr algn="ctr"/>
            <a:r>
              <a:rPr lang="ru-RU" dirty="0" err="1" smtClean="0"/>
              <a:t>ческие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115616" y="3933056"/>
            <a:ext cx="2016224" cy="1850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социальные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818473" y="3914475"/>
            <a:ext cx="1944216" cy="1922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Экономи</a:t>
            </a:r>
            <a:endParaRPr lang="ru-RU" dirty="0" smtClean="0"/>
          </a:p>
          <a:p>
            <a:pPr algn="ctr"/>
            <a:r>
              <a:rPr lang="ru-RU" dirty="0" err="1" smtClean="0"/>
              <a:t>ческие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300192" y="3933056"/>
            <a:ext cx="1788279" cy="1850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Истори</a:t>
            </a:r>
            <a:endParaRPr lang="ru-RU" dirty="0" smtClean="0"/>
          </a:p>
          <a:p>
            <a:pPr algn="ctr"/>
            <a:r>
              <a:rPr lang="ru-RU" dirty="0" err="1" smtClean="0"/>
              <a:t>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75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1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</a:t>
            </a:r>
            <a:r>
              <a:rPr lang="ru-RU" dirty="0"/>
              <a:t>) Классификация моделей по форме </a:t>
            </a:r>
            <a:r>
              <a:rPr lang="ru-RU" dirty="0" smtClean="0"/>
              <a:t>представления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9552" y="2924943"/>
            <a:ext cx="2448272" cy="1656185"/>
          </a:xfrm>
          <a:prstGeom prst="triangle">
            <a:avLst>
              <a:gd name="adj" fmla="val 52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Матери</a:t>
            </a:r>
          </a:p>
          <a:p>
            <a:pPr algn="ctr"/>
            <a:r>
              <a:rPr lang="ru-RU" b="1" dirty="0" err="1" smtClean="0"/>
              <a:t>альные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44008" y="3382144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563888" y="2924944"/>
            <a:ext cx="2304256" cy="1656184"/>
          </a:xfrm>
          <a:prstGeom prst="triangle">
            <a:avLst>
              <a:gd name="adj" fmla="val 48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Абстрактные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444208" y="2924944"/>
            <a:ext cx="2140824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Мысленные</a:t>
            </a:r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619672" y="4941168"/>
            <a:ext cx="2520280" cy="15841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Вербальные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364088" y="4941168"/>
            <a:ext cx="2448272" cy="15841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Информационные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95736" y="198884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03848" y="2204864"/>
            <a:ext cx="648072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4008" y="220486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40152" y="2204864"/>
            <a:ext cx="432048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236296" y="2204864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9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исторические материальные модели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636912"/>
            <a:ext cx="3822700" cy="34563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6912"/>
            <a:ext cx="3822700" cy="3456383"/>
          </a:xfrm>
        </p:spPr>
      </p:pic>
    </p:spTree>
    <p:extLst>
      <p:ext uri="{BB962C8B-B14F-4D97-AF65-F5344CB8AC3E}">
        <p14:creationId xmlns:p14="http://schemas.microsoft.com/office/powerpoint/2010/main" val="258267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675466"/>
            <a:ext cx="7848871" cy="40659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информационных моделей 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899592" y="2852936"/>
            <a:ext cx="3168352" cy="24482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Таблич</a:t>
            </a:r>
            <a:endParaRPr lang="ru-RU" b="1" dirty="0" smtClean="0"/>
          </a:p>
          <a:p>
            <a:pPr algn="ctr"/>
            <a:r>
              <a:rPr lang="ru-RU" b="1" dirty="0" err="1" smtClean="0"/>
              <a:t>ные</a:t>
            </a: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4788024" y="2852936"/>
            <a:ext cx="3456384" cy="24482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Иерархические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2915816" y="4509120"/>
            <a:ext cx="3456384" cy="22322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Сетевые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7988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 степени формализации</a:t>
            </a:r>
            <a:r>
              <a:rPr lang="ru-RU" dirty="0"/>
              <a:t> информационные модели бывают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образно-знаковые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/>
              <a:t>знаковые</a:t>
            </a:r>
            <a:r>
              <a:rPr lang="ru-RU" dirty="0"/>
              <a:t>.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58100947"/>
              </p:ext>
            </p:extLst>
          </p:nvPr>
        </p:nvGraphicFramePr>
        <p:xfrm>
          <a:off x="4645025" y="3429000"/>
          <a:ext cx="3822700" cy="269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623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Быть наиболее простым, наиболее удобным, давать информацию про объект, способствовать усовершенствованию самого объекта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Способствовать определению или облегчению характеристик объекта, рационализации способов построения, управления или познания его.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Требования к моделированию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94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dirty="0" smtClean="0"/>
              <a:t>компромисс </a:t>
            </a:r>
            <a:r>
              <a:rPr lang="ru-RU" dirty="0"/>
              <a:t>между ожидаемой точностью результатов моделирования и сложностью модели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баланс </a:t>
            </a:r>
            <a:r>
              <a:rPr lang="ru-RU" dirty="0" smtClean="0"/>
              <a:t>точностей,</a:t>
            </a:r>
          </a:p>
          <a:p>
            <a:r>
              <a:rPr lang="ru-RU" dirty="0"/>
              <a:t>достаточная разносторонность элементов модели;</a:t>
            </a:r>
          </a:p>
          <a:p>
            <a:r>
              <a:rPr lang="ru-RU" dirty="0"/>
              <a:t>научность модели</a:t>
            </a:r>
            <a:r>
              <a:rPr lang="ru-RU" dirty="0" smtClean="0"/>
              <a:t>;</a:t>
            </a:r>
          </a:p>
          <a:p>
            <a:r>
              <a:rPr lang="ru-RU" dirty="0"/>
              <a:t>блочное представление модели</a:t>
            </a:r>
            <a:r>
              <a:rPr lang="ru-RU" dirty="0" smtClean="0"/>
              <a:t>;</a:t>
            </a:r>
          </a:p>
          <a:p>
            <a:r>
              <a:rPr lang="ru-RU" dirty="0"/>
              <a:t>специализация моделей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разработки моделей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8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построение модели (эта задача менее формализуема и конструктивна, в том смысле, что нет алгоритма для построения моделей);</a:t>
            </a:r>
          </a:p>
          <a:p>
            <a:r>
              <a:rPr lang="ru-RU" dirty="0" smtClean="0"/>
              <a:t>исследование </a:t>
            </a:r>
            <a:r>
              <a:rPr lang="ru-RU" dirty="0"/>
              <a:t>модели (эта задача более формализуема, имеются методы исследования различных классов моделей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использование модели (конструктивная и конкретизируемая задача).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Основная проблема технологии моделирования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47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по теме «Культура и быт древней </a:t>
            </a:r>
            <a:r>
              <a:rPr lang="ru-RU" dirty="0"/>
              <a:t>Р</a:t>
            </a:r>
            <a:r>
              <a:rPr lang="ru-RU" dirty="0" smtClean="0"/>
              <a:t>уси»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80632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Разные науки исследуют объекты и процессы под разными углами зрения и строят различные типы моделей. </a:t>
            </a:r>
            <a:endParaRPr lang="ru-RU" dirty="0" smtClean="0"/>
          </a:p>
          <a:p>
            <a:r>
              <a:rPr lang="ru-RU" b="1" dirty="0"/>
              <a:t>Модель</a:t>
            </a:r>
            <a:r>
              <a:rPr lang="ru-RU" dirty="0"/>
              <a:t> – некий новый объект, который отражает существенные особенности изучаемого объекта, явления или процесса.</a:t>
            </a:r>
          </a:p>
          <a:p>
            <a:r>
              <a:rPr lang="ru-RU" i="1" dirty="0"/>
              <a:t>Один и тот же объект может иметь множество моделей, а разные объекты могут описываться одной моделью.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Моделирование как метод познания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3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Система</a:t>
            </a:r>
            <a:r>
              <a:rPr lang="ru-RU" dirty="0"/>
              <a:t> – сложный объект, состоящий из взаимосвязанных частей (элементов). Всякая система имеет определенное назначение (цель).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3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Структура </a:t>
            </a:r>
            <a:r>
              <a:rPr lang="ru-RU" dirty="0"/>
              <a:t>– совокупность связей между элементами системы. Структура систем зависит от поставленной цели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u="sng" dirty="0"/>
              <a:t>Признаки классификаций моделей: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2276872"/>
            <a:ext cx="316835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 области использования</a:t>
            </a:r>
            <a:r>
              <a:rPr lang="ru-RU" dirty="0"/>
              <a:t>;</a:t>
            </a:r>
          </a:p>
        </p:txBody>
      </p:sp>
      <p:sp>
        <p:nvSpPr>
          <p:cNvPr id="5" name="Овал 4"/>
          <p:cNvSpPr/>
          <p:nvPr/>
        </p:nvSpPr>
        <p:spPr>
          <a:xfrm>
            <a:off x="5724128" y="2420888"/>
            <a:ext cx="302433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фактору времени;</a:t>
            </a:r>
          </a:p>
        </p:txBody>
      </p:sp>
      <p:sp>
        <p:nvSpPr>
          <p:cNvPr id="6" name="Овал 5"/>
          <p:cNvSpPr/>
          <p:nvPr/>
        </p:nvSpPr>
        <p:spPr>
          <a:xfrm>
            <a:off x="1115616" y="4653136"/>
            <a:ext cx="282631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отрасли знаний;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760" y="1556792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56176" y="1556792"/>
            <a:ext cx="6120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09882" y="1556792"/>
            <a:ext cx="86409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220072" y="4941168"/>
            <a:ext cx="2880320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форме представления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373978" y="1556792"/>
            <a:ext cx="1278142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Учебные модели</a:t>
            </a:r>
            <a:r>
              <a:rPr lang="ru-RU" dirty="0"/>
              <a:t> – используются при обучении. Это могут быть наглядные пособия, различные тренажеры, обучающие программы.</a:t>
            </a:r>
          </a:p>
          <a:p>
            <a:r>
              <a:rPr lang="ru-RU" b="1" dirty="0"/>
              <a:t>Опытные модели</a:t>
            </a:r>
            <a:r>
              <a:rPr lang="ru-RU" dirty="0"/>
              <a:t> – это уменьшенные или увеличенные копии проектируемого объекта. Используют для исследования и прогнозирования его будущих характеристик.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моделей по области использования:</a:t>
            </a:r>
          </a:p>
        </p:txBody>
      </p:sp>
    </p:spTree>
    <p:extLst>
      <p:ext uri="{BB962C8B-B14F-4D97-AF65-F5344CB8AC3E}">
        <p14:creationId xmlns:p14="http://schemas.microsoft.com/office/powerpoint/2010/main" val="35261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976664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Научно – технические модели</a:t>
            </a:r>
            <a:r>
              <a:rPr lang="ru-RU" dirty="0"/>
              <a:t> -  создаются для исследования процессов и явлений. </a:t>
            </a:r>
            <a:endParaRPr lang="ru-RU" dirty="0" smtClean="0"/>
          </a:p>
          <a:p>
            <a:r>
              <a:rPr lang="ru-RU" b="1" dirty="0"/>
              <a:t>Игровые модел</a:t>
            </a:r>
            <a:r>
              <a:rPr lang="ru-RU" dirty="0"/>
              <a:t>и – это военные, экономические, спортивные, деловые </a:t>
            </a:r>
            <a:r>
              <a:rPr lang="ru-RU" dirty="0" smtClean="0"/>
              <a:t>игры</a:t>
            </a:r>
          </a:p>
          <a:p>
            <a:r>
              <a:rPr lang="ru-RU" b="1" dirty="0"/>
              <a:t>Имитационные модели</a:t>
            </a:r>
            <a:r>
              <a:rPr lang="ru-RU" dirty="0"/>
              <a:t> непросто отражают реальность с той или иной степенью точности, а имитируют ее.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696744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Имитационная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0409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207</TotalTime>
  <Words>369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Моделирование как технология преподавания на уроках истории</vt:lpstr>
      <vt:lpstr>Моделирование как метод познания</vt:lpstr>
      <vt:lpstr>Презентация PowerPoint</vt:lpstr>
      <vt:lpstr>Презентация PowerPoint</vt:lpstr>
      <vt:lpstr>  Признаки классификаций моделей: </vt:lpstr>
      <vt:lpstr>Классификация моделей по области использования:</vt:lpstr>
      <vt:lpstr>Презентация PowerPoint</vt:lpstr>
      <vt:lpstr>Презентация PowerPoint</vt:lpstr>
      <vt:lpstr>Имитационная модель</vt:lpstr>
      <vt:lpstr>Классификация моделей по фактору времени:</vt:lpstr>
      <vt:lpstr> 3) Классификация моделей по отрасли знаний </vt:lpstr>
      <vt:lpstr> 4) Классификация моделей по форме представления. </vt:lpstr>
      <vt:lpstr> исторические материальные модели</vt:lpstr>
      <vt:lpstr>Типы информационных моделей </vt:lpstr>
      <vt:lpstr>По степени формализации информационные модели бывают </vt:lpstr>
      <vt:lpstr>Требования к моделированию</vt:lpstr>
      <vt:lpstr>основные принципы разработки моделей </vt:lpstr>
      <vt:lpstr>Основная проблема технологии моделирования </vt:lpstr>
      <vt:lpstr>Модель по теме «Культура и быт древней Руси»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как технология преподавания на уроках истории</dc:title>
  <dc:creator>1</dc:creator>
  <cp:lastModifiedBy>1</cp:lastModifiedBy>
  <cp:revision>13</cp:revision>
  <dcterms:created xsi:type="dcterms:W3CDTF">2013-11-05T15:27:21Z</dcterms:created>
  <dcterms:modified xsi:type="dcterms:W3CDTF">2013-11-06T02:46:46Z</dcterms:modified>
</cp:coreProperties>
</file>